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 id="214748367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y="6858000" cx="12192000"/>
  <p:notesSz cx="6858000" cy="9144000"/>
  <p:embeddedFontLst>
    <p:embeddedFont>
      <p:font typeface="Play"/>
      <p:regular r:id="rId37"/>
      <p:bold r:id="rId38"/>
    </p:embeddedFont>
    <p:embeddedFont>
      <p:font typeface="Roboto"/>
      <p:regular r:id="rId39"/>
      <p:bold r:id="rId40"/>
      <p:italic r:id="rId41"/>
      <p:boldItalic r:id="rId42"/>
    </p:embeddedFont>
    <p:embeddedFont>
      <p:font typeface="Archivo"/>
      <p:bold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g94dRSYZjNAlC9fu5+/FECzKpu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81FD31D-CCC2-4EB8-A10C-2078FA30F85C}">
  <a:tblStyle styleId="{C81FD31D-CCC2-4EB8-A10C-2078FA30F85C}" styleName="Table_0">
    <a:wholeTbl>
      <a:tcTxStyle b="off" i="off">
        <a:font>
          <a:latin typeface="Archivo-Regular"/>
          <a:ea typeface="Archivo-Regular"/>
          <a:cs typeface="Archivo-Regular"/>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8EA"/>
          </a:solidFill>
        </a:fill>
      </a:tcStyle>
    </a:wholeTbl>
    <a:band1H>
      <a:tcTxStyle/>
      <a:tcStyle>
        <a:fill>
          <a:solidFill>
            <a:srgbClr val="CBCED2"/>
          </a:solidFill>
        </a:fill>
      </a:tcStyle>
    </a:band1H>
    <a:band2H>
      <a:tcTxStyle/>
    </a:band2H>
    <a:band1V>
      <a:tcTxStyle/>
      <a:tcStyle>
        <a:fill>
          <a:solidFill>
            <a:srgbClr val="CBCED2"/>
          </a:solidFill>
        </a:fill>
      </a:tcStyle>
    </a:band1V>
    <a:band2V>
      <a:tcTxStyle/>
    </a:band2V>
    <a:lastCol>
      <a:tcTxStyle b="on" i="off">
        <a:font>
          <a:latin typeface="Archivo-Regular"/>
          <a:ea typeface="Archivo-Regular"/>
          <a:cs typeface="Archivo-Regular"/>
        </a:font>
        <a:schemeClr val="lt1"/>
      </a:tcTxStyle>
      <a:tcStyle>
        <a:fill>
          <a:solidFill>
            <a:schemeClr val="accent1"/>
          </a:solidFill>
        </a:fill>
      </a:tcStyle>
    </a:lastCol>
    <a:firstCol>
      <a:tcTxStyle b="on" i="off">
        <a:font>
          <a:latin typeface="Archivo-Regular"/>
          <a:ea typeface="Archivo-Regular"/>
          <a:cs typeface="Archivo-Regular"/>
        </a:font>
        <a:schemeClr val="lt1"/>
      </a:tcTxStyle>
      <a:tcStyle>
        <a:fill>
          <a:solidFill>
            <a:schemeClr val="accent1"/>
          </a:solidFill>
        </a:fill>
      </a:tcStyle>
    </a:firstCol>
    <a:lastRow>
      <a:tcTxStyle b="on" i="off">
        <a:font>
          <a:latin typeface="Archivo-Regular"/>
          <a:ea typeface="Archivo-Regular"/>
          <a:cs typeface="Archivo-Regular"/>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chivo-Regular"/>
          <a:ea typeface="Archivo-Regular"/>
          <a:cs typeface="Archivo-Regular"/>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A039698E-76FA-406E-B8C1-693FA6F07B8D}"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Roboto-bold.fntdata"/><Relationship Id="rId20" Type="http://schemas.openxmlformats.org/officeDocument/2006/relationships/slide" Target="slides/slide14.xml"/><Relationship Id="rId42" Type="http://schemas.openxmlformats.org/officeDocument/2006/relationships/font" Target="fonts/Roboto-boldItalic.fntdata"/><Relationship Id="rId41" Type="http://schemas.openxmlformats.org/officeDocument/2006/relationships/font" Target="fonts/Roboto-italic.fntdata"/><Relationship Id="rId22" Type="http://schemas.openxmlformats.org/officeDocument/2006/relationships/slide" Target="slides/slide16.xml"/><Relationship Id="rId44" Type="http://schemas.openxmlformats.org/officeDocument/2006/relationships/font" Target="fonts/Archivo-boldItalic.fntdata"/><Relationship Id="rId21" Type="http://schemas.openxmlformats.org/officeDocument/2006/relationships/slide" Target="slides/slide15.xml"/><Relationship Id="rId43" Type="http://schemas.openxmlformats.org/officeDocument/2006/relationships/font" Target="fonts/Archivo-bold.fntdata"/><Relationship Id="rId24" Type="http://schemas.openxmlformats.org/officeDocument/2006/relationships/slide" Target="slides/slide18.xml"/><Relationship Id="rId23" Type="http://schemas.openxmlformats.org/officeDocument/2006/relationships/slide" Target="slides/slide17.xml"/><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Play-regular.fntdata"/><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font" Target="fonts/Roboto-regular.fntdata"/><Relationship Id="rId16" Type="http://schemas.openxmlformats.org/officeDocument/2006/relationships/slide" Target="slides/slide10.xml"/><Relationship Id="rId38" Type="http://schemas.openxmlformats.org/officeDocument/2006/relationships/font" Target="fonts/Play-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 name="Shape 885"/>
        <p:cNvGrpSpPr/>
        <p:nvPr/>
      </p:nvGrpSpPr>
      <p:grpSpPr>
        <a:xfrm>
          <a:off x="0" y="0"/>
          <a:ext cx="0" cy="0"/>
          <a:chOff x="0" y="0"/>
          <a:chExt cx="0" cy="0"/>
        </a:xfrm>
      </p:grpSpPr>
      <p:sp>
        <p:nvSpPr>
          <p:cNvPr id="886" name="Google Shape;886;p1: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7" name="Google Shape;887;p1: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a:p>
        </p:txBody>
      </p:sp>
      <p:sp>
        <p:nvSpPr>
          <p:cNvPr id="888" name="Google Shape;888;p1:notes"/>
          <p:cNvSpPr txBox="1"/>
          <p:nvPr>
            <p:ph idx="12" type="sldNum"/>
          </p:nvPr>
        </p:nvSpPr>
        <p:spPr>
          <a:xfrm>
            <a:off x="5623697" y="6456612"/>
            <a:ext cx="4302231" cy="3410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7" name="Google Shape;96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9" name="Google Shape;97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7" name="Google Shape;98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6" name="Google Shape;99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1" name="Shape 1001"/>
        <p:cNvGrpSpPr/>
        <p:nvPr/>
      </p:nvGrpSpPr>
      <p:grpSpPr>
        <a:xfrm>
          <a:off x="0" y="0"/>
          <a:ext cx="0" cy="0"/>
          <a:chOff x="0" y="0"/>
          <a:chExt cx="0" cy="0"/>
        </a:xfrm>
      </p:grpSpPr>
      <p:sp>
        <p:nvSpPr>
          <p:cNvPr id="1002" name="Google Shape;100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3" name="Google Shape;100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0" name="Google Shape;101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2" name="Shape 1022"/>
        <p:cNvGrpSpPr/>
        <p:nvPr/>
      </p:nvGrpSpPr>
      <p:grpSpPr>
        <a:xfrm>
          <a:off x="0" y="0"/>
          <a:ext cx="0" cy="0"/>
          <a:chOff x="0" y="0"/>
          <a:chExt cx="0" cy="0"/>
        </a:xfrm>
      </p:grpSpPr>
      <p:sp>
        <p:nvSpPr>
          <p:cNvPr id="1023" name="Google Shape;102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4" name="Google Shape;102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5" name="Google Shape;102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0" name="Google Shape;104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1" name="Google Shape;104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6" name="Shape 1056"/>
        <p:cNvGrpSpPr/>
        <p:nvPr/>
      </p:nvGrpSpPr>
      <p:grpSpPr>
        <a:xfrm>
          <a:off x="0" y="0"/>
          <a:ext cx="0" cy="0"/>
          <a:chOff x="0" y="0"/>
          <a:chExt cx="0" cy="0"/>
        </a:xfrm>
      </p:grpSpPr>
      <p:sp>
        <p:nvSpPr>
          <p:cNvPr id="1057" name="Google Shape;1057;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8" name="Google Shape;105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2" name="Shape 1072"/>
        <p:cNvGrpSpPr/>
        <p:nvPr/>
      </p:nvGrpSpPr>
      <p:grpSpPr>
        <a:xfrm>
          <a:off x="0" y="0"/>
          <a:ext cx="0" cy="0"/>
          <a:chOff x="0" y="0"/>
          <a:chExt cx="0" cy="0"/>
        </a:xfrm>
      </p:grpSpPr>
      <p:sp>
        <p:nvSpPr>
          <p:cNvPr id="1073" name="Google Shape;1073;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4" name="Google Shape;107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6" name="Google Shape;89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7" name="Shape 1087"/>
        <p:cNvGrpSpPr/>
        <p:nvPr/>
      </p:nvGrpSpPr>
      <p:grpSpPr>
        <a:xfrm>
          <a:off x="0" y="0"/>
          <a:ext cx="0" cy="0"/>
          <a:chOff x="0" y="0"/>
          <a:chExt cx="0" cy="0"/>
        </a:xfrm>
      </p:grpSpPr>
      <p:sp>
        <p:nvSpPr>
          <p:cNvPr id="1088" name="Google Shape;108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9" name="Google Shape;108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7" name="Google Shape;110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9" name="Google Shape;111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4" name="Google Shape;113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5" name="Google Shape;113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5" name="Shape 1145"/>
        <p:cNvGrpSpPr/>
        <p:nvPr/>
      </p:nvGrpSpPr>
      <p:grpSpPr>
        <a:xfrm>
          <a:off x="0" y="0"/>
          <a:ext cx="0" cy="0"/>
          <a:chOff x="0" y="0"/>
          <a:chExt cx="0" cy="0"/>
        </a:xfrm>
      </p:grpSpPr>
      <p:sp>
        <p:nvSpPr>
          <p:cNvPr id="1146" name="Google Shape;1146;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7" name="Google Shape;114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3" name="Shape 1153"/>
        <p:cNvGrpSpPr/>
        <p:nvPr/>
      </p:nvGrpSpPr>
      <p:grpSpPr>
        <a:xfrm>
          <a:off x="0" y="0"/>
          <a:ext cx="0" cy="0"/>
          <a:chOff x="0" y="0"/>
          <a:chExt cx="0" cy="0"/>
        </a:xfrm>
      </p:grpSpPr>
      <p:sp>
        <p:nvSpPr>
          <p:cNvPr id="1154" name="Google Shape;115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5" name="Google Shape;115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6" name="Shape 1166"/>
        <p:cNvGrpSpPr/>
        <p:nvPr/>
      </p:nvGrpSpPr>
      <p:grpSpPr>
        <a:xfrm>
          <a:off x="0" y="0"/>
          <a:ext cx="0" cy="0"/>
          <a:chOff x="0" y="0"/>
          <a:chExt cx="0" cy="0"/>
        </a:xfrm>
      </p:grpSpPr>
      <p:sp>
        <p:nvSpPr>
          <p:cNvPr id="1167" name="Google Shape;116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8" name="Google Shape;116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p27: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a:p>
        </p:txBody>
      </p:sp>
      <p:sp>
        <p:nvSpPr>
          <p:cNvPr id="1179" name="Google Shape;1179;p27: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6" name="Shape 1186"/>
        <p:cNvGrpSpPr/>
        <p:nvPr/>
      </p:nvGrpSpPr>
      <p:grpSpPr>
        <a:xfrm>
          <a:off x="0" y="0"/>
          <a:ext cx="0" cy="0"/>
          <a:chOff x="0" y="0"/>
          <a:chExt cx="0" cy="0"/>
        </a:xfrm>
      </p:grpSpPr>
      <p:sp>
        <p:nvSpPr>
          <p:cNvPr id="1187" name="Google Shape;118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8" name="Google Shape;1188;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9" name="Google Shape;1189;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5" name="Shape 1195"/>
        <p:cNvGrpSpPr/>
        <p:nvPr/>
      </p:nvGrpSpPr>
      <p:grpSpPr>
        <a:xfrm>
          <a:off x="0" y="0"/>
          <a:ext cx="0" cy="0"/>
          <a:chOff x="0" y="0"/>
          <a:chExt cx="0" cy="0"/>
        </a:xfrm>
      </p:grpSpPr>
      <p:sp>
        <p:nvSpPr>
          <p:cNvPr id="1196" name="Google Shape;1196;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7" name="Google Shape;1197;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8" name="Google Shape;1198;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p3: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a:p>
        </p:txBody>
      </p:sp>
      <p:sp>
        <p:nvSpPr>
          <p:cNvPr id="903" name="Google Shape;903;p3: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p30: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a:p>
        </p:txBody>
      </p:sp>
      <p:sp>
        <p:nvSpPr>
          <p:cNvPr id="1206" name="Google Shape;1206;p30: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p4: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a:p>
        </p:txBody>
      </p:sp>
      <p:sp>
        <p:nvSpPr>
          <p:cNvPr id="912" name="Google Shape;912;p4: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p5: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a:p>
        </p:txBody>
      </p:sp>
      <p:sp>
        <p:nvSpPr>
          <p:cNvPr id="921" name="Google Shape;921;p5: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0" name="Google Shape;9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3" name="Shape 933"/>
        <p:cNvGrpSpPr/>
        <p:nvPr/>
      </p:nvGrpSpPr>
      <p:grpSpPr>
        <a:xfrm>
          <a:off x="0" y="0"/>
          <a:ext cx="0" cy="0"/>
          <a:chOff x="0" y="0"/>
          <a:chExt cx="0" cy="0"/>
        </a:xfrm>
      </p:grpSpPr>
      <p:sp>
        <p:nvSpPr>
          <p:cNvPr id="934" name="Google Shape;93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5" name="Google Shape;93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4" name="Google Shape;94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4" name="Shape 954"/>
        <p:cNvGrpSpPr/>
        <p:nvPr/>
      </p:nvGrpSpPr>
      <p:grpSpPr>
        <a:xfrm>
          <a:off x="0" y="0"/>
          <a:ext cx="0" cy="0"/>
          <a:chOff x="0" y="0"/>
          <a:chExt cx="0" cy="0"/>
        </a:xfrm>
      </p:grpSpPr>
      <p:sp>
        <p:nvSpPr>
          <p:cNvPr id="955" name="Google Shape;95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6" name="Google Shape;95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7.png"/><Relationship Id="rId4" Type="http://schemas.openxmlformats.org/officeDocument/2006/relationships/image" Target="../media/image26.png"/><Relationship Id="rId11" Type="http://schemas.openxmlformats.org/officeDocument/2006/relationships/image" Target="../media/image6.png"/><Relationship Id="rId10" Type="http://schemas.openxmlformats.org/officeDocument/2006/relationships/image" Target="../media/image4.png"/><Relationship Id="rId9"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image" Target="../media/image3.png"/><Relationship Id="rId7" Type="http://schemas.openxmlformats.org/officeDocument/2006/relationships/image" Target="../media/image5.png"/><Relationship Id="rId8" Type="http://schemas.openxmlformats.org/officeDocument/2006/relationships/image" Target="../media/image1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 Id="rId3" Type="http://schemas.openxmlformats.org/officeDocument/2006/relationships/hyperlink" Target="https://vict3r.eu/" TargetMode="External"/><Relationship Id="rId4" Type="http://schemas.openxmlformats.org/officeDocument/2006/relationships/hyperlink" Target="http://linkedin.com/company/vict3r" TargetMode="External"/><Relationship Id="rId5" Type="http://schemas.openxmlformats.org/officeDocument/2006/relationships/image" Target="../media/image20.png"/><Relationship Id="rId6" Type="http://schemas.openxmlformats.org/officeDocument/2006/relationships/image" Target="../media/image1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6.png"/><Relationship Id="rId13" Type="http://schemas.openxmlformats.org/officeDocument/2006/relationships/image" Target="../media/image27.png"/><Relationship Id="rId12" Type="http://schemas.openxmlformats.org/officeDocument/2006/relationships/image" Target="../media/image24.png"/><Relationship Id="rId1" Type="http://schemas.openxmlformats.org/officeDocument/2006/relationships/slideMaster" Target="../slideMasters/slideMaster2.xml"/><Relationship Id="rId2" Type="http://schemas.openxmlformats.org/officeDocument/2006/relationships/image" Target="../media/image17.jpg"/><Relationship Id="rId3" Type="http://schemas.openxmlformats.org/officeDocument/2006/relationships/image" Target="../media/image26.png"/><Relationship Id="rId4" Type="http://schemas.openxmlformats.org/officeDocument/2006/relationships/image" Target="../media/image19.jpg"/><Relationship Id="rId9"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5.png"/><Relationship Id="rId7" Type="http://schemas.openxmlformats.org/officeDocument/2006/relationships/image" Target="../media/image12.png"/><Relationship Id="rId8"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2"/>
          <p:cNvSpPr txBox="1"/>
          <p:nvPr>
            <p:ph type="ctrTitle"/>
          </p:nvPr>
        </p:nvSpPr>
        <p:spPr>
          <a:xfrm>
            <a:off x="5547946" y="1714293"/>
            <a:ext cx="6118536" cy="235152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890"/>
              </a:buClr>
              <a:buSzPts val="5200"/>
              <a:buFont typeface="Arial"/>
              <a:buNone/>
              <a:defRPr b="1" sz="5200">
                <a:solidFill>
                  <a:srgbClr val="004890"/>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32"/>
          <p:cNvSpPr txBox="1"/>
          <p:nvPr>
            <p:ph idx="1" type="subTitle"/>
          </p:nvPr>
        </p:nvSpPr>
        <p:spPr>
          <a:xfrm>
            <a:off x="5553017" y="4287396"/>
            <a:ext cx="3165231" cy="1085850"/>
          </a:xfrm>
          <a:prstGeom prst="rect">
            <a:avLst/>
          </a:prstGeom>
          <a:noFill/>
          <a:ln>
            <a:noFill/>
          </a:ln>
        </p:spPr>
        <p:txBody>
          <a:bodyPr anchorCtr="0" anchor="ctr" bIns="45700" lIns="91425" spcFirstLastPara="1" rIns="91425" wrap="square" tIns="45700">
            <a:noAutofit/>
          </a:bodyPr>
          <a:lstStyle>
            <a:lvl1pPr lvl="0" algn="l">
              <a:lnSpc>
                <a:spcPct val="90000"/>
              </a:lnSpc>
              <a:spcBef>
                <a:spcPts val="1000"/>
              </a:spcBef>
              <a:spcAft>
                <a:spcPts val="0"/>
              </a:spcAft>
              <a:buClr>
                <a:schemeClr val="dk1"/>
              </a:buClr>
              <a:buSzPts val="2400"/>
              <a:buNone/>
              <a:defRPr sz="2400">
                <a:solidFill>
                  <a:schemeClr val="dk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 name="Google Shape;16;p32"/>
          <p:cNvSpPr txBox="1"/>
          <p:nvPr>
            <p:ph idx="2" type="body"/>
          </p:nvPr>
        </p:nvSpPr>
        <p:spPr>
          <a:xfrm>
            <a:off x="325968" y="6095686"/>
            <a:ext cx="3255433" cy="48753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n que contiene Patrón de fondo&#10;&#10;El contenido generado por IA puede ser incorrecto." id="17" name="Google Shape;17;p32"/>
          <p:cNvPicPr preferRelativeResize="0"/>
          <p:nvPr/>
        </p:nvPicPr>
        <p:blipFill rotWithShape="1">
          <a:blip r:embed="rId3">
            <a:alphaModFix/>
          </a:blip>
          <a:srcRect b="0" l="0" r="0" t="0"/>
          <a:stretch/>
        </p:blipFill>
        <p:spPr>
          <a:xfrm>
            <a:off x="10794066" y="-996175"/>
            <a:ext cx="1397934" cy="746653"/>
          </a:xfrm>
          <a:prstGeom prst="rect">
            <a:avLst/>
          </a:prstGeom>
          <a:noFill/>
          <a:ln>
            <a:noFill/>
          </a:ln>
        </p:spPr>
      </p:pic>
      <p:pic>
        <p:nvPicPr>
          <p:cNvPr descr="Icono&#10;&#10;El contenido generado por IA puede ser incorrecto." id="18" name="Google Shape;18;p32"/>
          <p:cNvPicPr preferRelativeResize="0"/>
          <p:nvPr/>
        </p:nvPicPr>
        <p:blipFill rotWithShape="1">
          <a:blip r:embed="rId4">
            <a:alphaModFix/>
          </a:blip>
          <a:srcRect b="0" l="0" r="0" t="0"/>
          <a:stretch/>
        </p:blipFill>
        <p:spPr>
          <a:xfrm>
            <a:off x="10496799" y="29878"/>
            <a:ext cx="1557945" cy="1557945"/>
          </a:xfrm>
          <a:prstGeom prst="rect">
            <a:avLst/>
          </a:prstGeom>
          <a:noFill/>
          <a:ln>
            <a:noFill/>
          </a:ln>
        </p:spPr>
      </p:pic>
      <p:pic>
        <p:nvPicPr>
          <p:cNvPr descr="Logotipo&#10;&#10;El contenido generado por IA puede ser incorrecto." id="19" name="Google Shape;19;p32"/>
          <p:cNvPicPr preferRelativeResize="0"/>
          <p:nvPr/>
        </p:nvPicPr>
        <p:blipFill rotWithShape="1">
          <a:blip r:embed="rId5">
            <a:alphaModFix/>
          </a:blip>
          <a:srcRect b="0" l="0" r="0" t="0"/>
          <a:stretch/>
        </p:blipFill>
        <p:spPr>
          <a:xfrm>
            <a:off x="5332571" y="183800"/>
            <a:ext cx="2962322" cy="1250100"/>
          </a:xfrm>
          <a:prstGeom prst="rect">
            <a:avLst/>
          </a:prstGeom>
          <a:noFill/>
          <a:ln>
            <a:noFill/>
          </a:ln>
        </p:spPr>
      </p:pic>
      <p:pic>
        <p:nvPicPr>
          <p:cNvPr id="20" name="Google Shape;20;p32"/>
          <p:cNvPicPr preferRelativeResize="0"/>
          <p:nvPr/>
        </p:nvPicPr>
        <p:blipFill rotWithShape="1">
          <a:blip r:embed="rId6">
            <a:alphaModFix/>
          </a:blip>
          <a:srcRect b="0" l="0" r="0" t="0"/>
          <a:stretch/>
        </p:blipFill>
        <p:spPr>
          <a:xfrm>
            <a:off x="5547946" y="6331346"/>
            <a:ext cx="990404" cy="313369"/>
          </a:xfrm>
          <a:prstGeom prst="rect">
            <a:avLst/>
          </a:prstGeom>
          <a:noFill/>
          <a:ln>
            <a:noFill/>
          </a:ln>
        </p:spPr>
      </p:pic>
      <p:pic>
        <p:nvPicPr>
          <p:cNvPr id="21" name="Google Shape;21;p32"/>
          <p:cNvPicPr preferRelativeResize="0"/>
          <p:nvPr/>
        </p:nvPicPr>
        <p:blipFill rotWithShape="1">
          <a:blip r:embed="rId7">
            <a:alphaModFix/>
          </a:blip>
          <a:srcRect b="21529" l="0" r="0" t="21529"/>
          <a:stretch/>
        </p:blipFill>
        <p:spPr>
          <a:xfrm>
            <a:off x="6559912" y="6236231"/>
            <a:ext cx="1412470" cy="452409"/>
          </a:xfrm>
          <a:prstGeom prst="rect">
            <a:avLst/>
          </a:prstGeom>
          <a:noFill/>
          <a:ln>
            <a:noFill/>
          </a:ln>
        </p:spPr>
      </p:pic>
      <p:sp>
        <p:nvSpPr>
          <p:cNvPr id="22" name="Google Shape;22;p32"/>
          <p:cNvSpPr txBox="1"/>
          <p:nvPr/>
        </p:nvSpPr>
        <p:spPr>
          <a:xfrm>
            <a:off x="5422060" y="5878526"/>
            <a:ext cx="2272032" cy="23123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1600"/>
              <a:buFont typeface="Arial"/>
              <a:buNone/>
            </a:pPr>
            <a:r>
              <a:rPr b="0" i="0" lang="en-US" sz="1600" u="none" cap="none" strike="noStrike">
                <a:solidFill>
                  <a:schemeClr val="dk1"/>
                </a:solidFill>
                <a:latin typeface="Arial"/>
                <a:ea typeface="Arial"/>
                <a:cs typeface="Arial"/>
                <a:sym typeface="Arial"/>
              </a:rPr>
              <a:t>BSC AI Factory Partners</a:t>
            </a:r>
            <a:endParaRPr b="0" i="0" sz="1600" u="none" cap="none" strike="noStrike">
              <a:solidFill>
                <a:schemeClr val="dk1"/>
              </a:solidFill>
              <a:latin typeface="Arial"/>
              <a:ea typeface="Arial"/>
              <a:cs typeface="Arial"/>
              <a:sym typeface="Arial"/>
            </a:endParaRPr>
          </a:p>
        </p:txBody>
      </p:sp>
      <p:pic>
        <p:nvPicPr>
          <p:cNvPr descr="Logotipo&#10;&#10;El contenido generado por IA puede ser incorrecto." id="23" name="Google Shape;23;p32"/>
          <p:cNvPicPr preferRelativeResize="0"/>
          <p:nvPr/>
        </p:nvPicPr>
        <p:blipFill rotWithShape="1">
          <a:blip r:embed="rId8">
            <a:alphaModFix/>
          </a:blip>
          <a:srcRect b="0" l="0" r="0" t="0"/>
          <a:stretch/>
        </p:blipFill>
        <p:spPr>
          <a:xfrm>
            <a:off x="8021015" y="6181204"/>
            <a:ext cx="347633" cy="463511"/>
          </a:xfrm>
          <a:prstGeom prst="rect">
            <a:avLst/>
          </a:prstGeom>
          <a:noFill/>
          <a:ln>
            <a:noFill/>
          </a:ln>
        </p:spPr>
      </p:pic>
      <p:pic>
        <p:nvPicPr>
          <p:cNvPr descr="Imagen que contiene dibujo, cerca, luz&#10;&#10;El contenido generado por IA puede ser incorrecto." id="24" name="Google Shape;24;p32"/>
          <p:cNvPicPr preferRelativeResize="0"/>
          <p:nvPr/>
        </p:nvPicPr>
        <p:blipFill rotWithShape="1">
          <a:blip r:embed="rId9">
            <a:alphaModFix/>
          </a:blip>
          <a:srcRect b="0" l="0" r="0" t="0"/>
          <a:stretch/>
        </p:blipFill>
        <p:spPr>
          <a:xfrm>
            <a:off x="8607214" y="6261825"/>
            <a:ext cx="550286" cy="367550"/>
          </a:xfrm>
          <a:prstGeom prst="rect">
            <a:avLst/>
          </a:prstGeom>
          <a:noFill/>
          <a:ln>
            <a:noFill/>
          </a:ln>
        </p:spPr>
      </p:pic>
      <p:sp>
        <p:nvSpPr>
          <p:cNvPr id="25" name="Google Shape;25;p32"/>
          <p:cNvSpPr txBox="1"/>
          <p:nvPr/>
        </p:nvSpPr>
        <p:spPr>
          <a:xfrm>
            <a:off x="9455871" y="5885936"/>
            <a:ext cx="1677447"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1600"/>
              <a:buFont typeface="Arial"/>
              <a:buNone/>
            </a:pPr>
            <a:r>
              <a:rPr b="0" i="0" lang="en-US" sz="1600" u="none" cap="none" strike="noStrike">
                <a:solidFill>
                  <a:schemeClr val="dk1"/>
                </a:solidFill>
                <a:latin typeface="Arial"/>
                <a:ea typeface="Arial"/>
                <a:cs typeface="Arial"/>
                <a:sym typeface="Arial"/>
              </a:rPr>
              <a:t>Affiliated entities</a:t>
            </a:r>
            <a:endParaRPr b="0" i="0" sz="1600" u="none" cap="none" strike="noStrike">
              <a:solidFill>
                <a:schemeClr val="dk1"/>
              </a:solidFill>
              <a:latin typeface="Arial"/>
              <a:ea typeface="Arial"/>
              <a:cs typeface="Arial"/>
              <a:sym typeface="Arial"/>
            </a:endParaRPr>
          </a:p>
        </p:txBody>
      </p:sp>
      <p:cxnSp>
        <p:nvCxnSpPr>
          <p:cNvPr id="26" name="Google Shape;26;p32"/>
          <p:cNvCxnSpPr/>
          <p:nvPr/>
        </p:nvCxnSpPr>
        <p:spPr>
          <a:xfrm rot="10800000">
            <a:off x="9382969" y="5916317"/>
            <a:ext cx="0" cy="728398"/>
          </a:xfrm>
          <a:prstGeom prst="straightConnector1">
            <a:avLst/>
          </a:prstGeom>
          <a:noFill/>
          <a:ln cap="flat" cmpd="sng" w="9525">
            <a:solidFill>
              <a:srgbClr val="8DA9DB"/>
            </a:solidFill>
            <a:prstDash val="solid"/>
            <a:miter lim="800000"/>
            <a:headEnd len="sm" w="sm" type="none"/>
            <a:tailEnd len="sm" w="sm" type="none"/>
          </a:ln>
        </p:spPr>
      </p:cxnSp>
      <p:pic>
        <p:nvPicPr>
          <p:cNvPr descr="Texto&#10;&#10;El contenido generado por IA puede ser incorrecto." id="27" name="Google Shape;27;p32"/>
          <p:cNvPicPr preferRelativeResize="0"/>
          <p:nvPr/>
        </p:nvPicPr>
        <p:blipFill rotWithShape="1">
          <a:blip r:embed="rId10">
            <a:alphaModFix/>
          </a:blip>
          <a:srcRect b="0" l="0" r="0" t="0"/>
          <a:stretch/>
        </p:blipFill>
        <p:spPr>
          <a:xfrm>
            <a:off x="11204153" y="6076817"/>
            <a:ext cx="890255" cy="890255"/>
          </a:xfrm>
          <a:prstGeom prst="rect">
            <a:avLst/>
          </a:prstGeom>
          <a:noFill/>
          <a:ln>
            <a:noFill/>
          </a:ln>
        </p:spPr>
      </p:pic>
      <p:pic>
        <p:nvPicPr>
          <p:cNvPr descr="Texto&#10;&#10;El contenido generado por IA puede ser incorrecto." id="28" name="Google Shape;28;p32"/>
          <p:cNvPicPr preferRelativeResize="0"/>
          <p:nvPr/>
        </p:nvPicPr>
        <p:blipFill rotWithShape="1">
          <a:blip r:embed="rId11">
            <a:alphaModFix/>
          </a:blip>
          <a:srcRect b="0" l="0" r="0" t="0"/>
          <a:stretch/>
        </p:blipFill>
        <p:spPr>
          <a:xfrm>
            <a:off x="9541374" y="6259121"/>
            <a:ext cx="1524250" cy="45781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bg>
      <p:bgPr>
        <a:solidFill>
          <a:schemeClr val="dk1"/>
        </a:solidFill>
      </p:bgPr>
    </p:bg>
    <p:spTree>
      <p:nvGrpSpPr>
        <p:cNvPr id="378" name="Shape 378"/>
        <p:cNvGrpSpPr/>
        <p:nvPr/>
      </p:nvGrpSpPr>
      <p:grpSpPr>
        <a:xfrm>
          <a:off x="0" y="0"/>
          <a:ext cx="0" cy="0"/>
          <a:chOff x="0" y="0"/>
          <a:chExt cx="0" cy="0"/>
        </a:xfrm>
      </p:grpSpPr>
      <p:pic>
        <p:nvPicPr>
          <p:cNvPr id="379" name="Google Shape;379;p56"/>
          <p:cNvPicPr preferRelativeResize="0"/>
          <p:nvPr/>
        </p:nvPicPr>
        <p:blipFill rotWithShape="1">
          <a:blip r:embed="rId2">
            <a:alphaModFix/>
          </a:blip>
          <a:srcRect b="0" l="0" r="0" t="0"/>
          <a:stretch/>
        </p:blipFill>
        <p:spPr>
          <a:xfrm>
            <a:off x="-30480" y="-8636"/>
            <a:ext cx="12252960" cy="6875272"/>
          </a:xfrm>
          <a:prstGeom prst="rect">
            <a:avLst/>
          </a:prstGeom>
          <a:noFill/>
          <a:ln>
            <a:noFill/>
          </a:ln>
        </p:spPr>
      </p:pic>
      <p:sp>
        <p:nvSpPr>
          <p:cNvPr id="380" name="Google Shape;380;p56"/>
          <p:cNvSpPr txBox="1"/>
          <p:nvPr>
            <p:ph type="title"/>
          </p:nvPr>
        </p:nvSpPr>
        <p:spPr>
          <a:xfrm>
            <a:off x="480001" y="1725492"/>
            <a:ext cx="11227199" cy="1540693"/>
          </a:xfrm>
          <a:prstGeom prst="rect">
            <a:avLst/>
          </a:prstGeom>
          <a:noFill/>
          <a:ln>
            <a:noFill/>
          </a:ln>
        </p:spPr>
        <p:txBody>
          <a:bodyPr anchorCtr="0" anchor="b" bIns="0" lIns="0" spcFirstLastPara="1" rIns="0" wrap="square" tIns="0">
            <a:normAutofit/>
          </a:bodyPr>
          <a:lstStyle>
            <a:lvl1pPr lvl="0" algn="ctr">
              <a:lnSpc>
                <a:spcPct val="90000"/>
              </a:lnSpc>
              <a:spcBef>
                <a:spcPts val="0"/>
              </a:spcBef>
              <a:spcAft>
                <a:spcPts val="0"/>
              </a:spcAft>
              <a:buClr>
                <a:schemeClr val="lt1"/>
              </a:buClr>
              <a:buSzPts val="3733"/>
              <a:buFont typeface="Archivo"/>
              <a:buNone/>
              <a:defRPr sz="3733">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381" name="Google Shape;381;p56"/>
          <p:cNvGrpSpPr/>
          <p:nvPr/>
        </p:nvGrpSpPr>
        <p:grpSpPr>
          <a:xfrm>
            <a:off x="5536679" y="773217"/>
            <a:ext cx="1099874" cy="821904"/>
            <a:chOff x="990865" y="887094"/>
            <a:chExt cx="824905" cy="616428"/>
          </a:xfrm>
        </p:grpSpPr>
        <p:sp>
          <p:nvSpPr>
            <p:cNvPr id="382" name="Google Shape;382;p56"/>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83" name="Google Shape;383;p56"/>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84" name="Google Shape;384;p56"/>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385" name="Google Shape;385;p56"/>
          <p:cNvSpPr txBox="1"/>
          <p:nvPr>
            <p:ph idx="1" type="body"/>
          </p:nvPr>
        </p:nvSpPr>
        <p:spPr>
          <a:xfrm>
            <a:off x="1563158" y="3561190"/>
            <a:ext cx="9065684" cy="1863996"/>
          </a:xfrm>
          <a:prstGeom prst="rect">
            <a:avLst/>
          </a:prstGeom>
          <a:noFill/>
          <a:ln>
            <a:noFill/>
          </a:ln>
        </p:spPr>
        <p:txBody>
          <a:bodyPr anchorCtr="0" anchor="t" bIns="0" lIns="0" spcFirstLastPara="1" rIns="0" wrap="square" tIns="0">
            <a:normAutofit/>
          </a:bodyPr>
          <a:lstStyle>
            <a:lvl1pPr indent="-228600" lvl="0" marL="457200" algn="ctr">
              <a:lnSpc>
                <a:spcPct val="133312"/>
              </a:lnSpc>
              <a:spcBef>
                <a:spcPts val="0"/>
              </a:spcBef>
              <a:spcAft>
                <a:spcPts val="0"/>
              </a:spcAft>
              <a:buSzPts val="1600"/>
              <a:buNone/>
              <a:defRPr sz="1600">
                <a:solidFill>
                  <a:schemeClr val="lt1"/>
                </a:solidFill>
              </a:defRPr>
            </a:lvl1pPr>
            <a:lvl2pPr indent="-228600" lvl="1" marL="914400" algn="ctr">
              <a:lnSpc>
                <a:spcPct val="120000"/>
              </a:lnSpc>
              <a:spcBef>
                <a:spcPts val="667"/>
              </a:spcBef>
              <a:spcAft>
                <a:spcPts val="0"/>
              </a:spcAft>
              <a:buSzPts val="1467"/>
              <a:buNone/>
              <a:defRPr>
                <a:solidFill>
                  <a:schemeClr val="lt1"/>
                </a:solidFill>
              </a:defRPr>
            </a:lvl2pPr>
            <a:lvl3pPr indent="-228600" lvl="2" marL="1371600" algn="ctr">
              <a:lnSpc>
                <a:spcPct val="120000"/>
              </a:lnSpc>
              <a:spcBef>
                <a:spcPts val="667"/>
              </a:spcBef>
              <a:spcAft>
                <a:spcPts val="0"/>
              </a:spcAft>
              <a:buSzPts val="1333"/>
              <a:buNone/>
              <a:defRPr>
                <a:solidFill>
                  <a:schemeClr val="lt1"/>
                </a:solidFill>
              </a:defRPr>
            </a:lvl3pPr>
            <a:lvl4pPr indent="-228600" lvl="3" marL="1828800" algn="ctr">
              <a:lnSpc>
                <a:spcPct val="120000"/>
              </a:lnSpc>
              <a:spcBef>
                <a:spcPts val="667"/>
              </a:spcBef>
              <a:spcAft>
                <a:spcPts val="0"/>
              </a:spcAft>
              <a:buSzPts val="1200"/>
              <a:buNone/>
              <a:defRPr>
                <a:solidFill>
                  <a:schemeClr val="lt1"/>
                </a:solidFill>
              </a:defRPr>
            </a:lvl4pPr>
            <a:lvl5pPr indent="-228600" lvl="4" marL="2286000" algn="ctr">
              <a:lnSpc>
                <a:spcPct val="120000"/>
              </a:lnSpc>
              <a:spcBef>
                <a:spcPts val="667"/>
              </a:spcBef>
              <a:spcAft>
                <a:spcPts val="0"/>
              </a:spcAft>
              <a:buSzPts val="1067"/>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 name="Google Shape;386;p56"/>
          <p:cNvSpPr/>
          <p:nvPr/>
        </p:nvSpPr>
        <p:spPr>
          <a:xfrm>
            <a:off x="-30480" y="6240285"/>
            <a:ext cx="12252960" cy="61771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Archivo"/>
              <a:ea typeface="Archivo"/>
              <a:cs typeface="Archivo"/>
              <a:sym typeface="Archivo"/>
            </a:endParaRPr>
          </a:p>
        </p:txBody>
      </p:sp>
      <p:sp>
        <p:nvSpPr>
          <p:cNvPr id="387" name="Google Shape;387;p56"/>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388" name="Google Shape;388;p56"/>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bg>
      <p:bgPr>
        <a:solidFill>
          <a:schemeClr val="dk2"/>
        </a:solidFill>
      </p:bgPr>
    </p:bg>
    <p:spTree>
      <p:nvGrpSpPr>
        <p:cNvPr id="389" name="Shape 389"/>
        <p:cNvGrpSpPr/>
        <p:nvPr/>
      </p:nvGrpSpPr>
      <p:grpSpPr>
        <a:xfrm>
          <a:off x="0" y="0"/>
          <a:ext cx="0" cy="0"/>
          <a:chOff x="0" y="0"/>
          <a:chExt cx="0" cy="0"/>
        </a:xfrm>
      </p:grpSpPr>
      <p:pic>
        <p:nvPicPr>
          <p:cNvPr id="390" name="Google Shape;390;p57"/>
          <p:cNvPicPr preferRelativeResize="0"/>
          <p:nvPr/>
        </p:nvPicPr>
        <p:blipFill rotWithShape="1">
          <a:blip r:embed="rId2">
            <a:alphaModFix/>
          </a:blip>
          <a:srcRect b="0" l="0" r="0" t="0"/>
          <a:stretch/>
        </p:blipFill>
        <p:spPr>
          <a:xfrm>
            <a:off x="-30480" y="-8636"/>
            <a:ext cx="12252960" cy="6875272"/>
          </a:xfrm>
          <a:prstGeom prst="rect">
            <a:avLst/>
          </a:prstGeom>
          <a:noFill/>
          <a:ln>
            <a:noFill/>
          </a:ln>
        </p:spPr>
      </p:pic>
      <p:sp>
        <p:nvSpPr>
          <p:cNvPr id="391" name="Google Shape;391;p57"/>
          <p:cNvSpPr txBox="1"/>
          <p:nvPr>
            <p:ph type="title"/>
          </p:nvPr>
        </p:nvSpPr>
        <p:spPr>
          <a:xfrm>
            <a:off x="480000" y="1814360"/>
            <a:ext cx="11232000" cy="1660800"/>
          </a:xfrm>
          <a:prstGeom prst="rect">
            <a:avLst/>
          </a:prstGeom>
          <a:noFill/>
          <a:ln>
            <a:noFill/>
          </a:ln>
        </p:spPr>
        <p:txBody>
          <a:bodyPr anchorCtr="0" anchor="b" bIns="0" lIns="0" spcFirstLastPara="1" rIns="0" wrap="square" tIns="0">
            <a:normAutofit/>
          </a:bodyPr>
          <a:lstStyle>
            <a:lvl1pPr lvl="0" algn="ctr">
              <a:lnSpc>
                <a:spcPct val="90000"/>
              </a:lnSpc>
              <a:spcBef>
                <a:spcPts val="0"/>
              </a:spcBef>
              <a:spcAft>
                <a:spcPts val="0"/>
              </a:spcAft>
              <a:buClr>
                <a:schemeClr val="lt1"/>
              </a:buClr>
              <a:buSzPts val="10666"/>
              <a:buFont typeface="Archivo"/>
              <a:buNone/>
              <a:defRPr sz="10666">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392" name="Google Shape;392;p57"/>
          <p:cNvGrpSpPr/>
          <p:nvPr/>
        </p:nvGrpSpPr>
        <p:grpSpPr>
          <a:xfrm>
            <a:off x="5536679" y="773217"/>
            <a:ext cx="1099874" cy="821904"/>
            <a:chOff x="990865" y="887094"/>
            <a:chExt cx="824905" cy="616428"/>
          </a:xfrm>
        </p:grpSpPr>
        <p:sp>
          <p:nvSpPr>
            <p:cNvPr id="393" name="Google Shape;393;p57"/>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94" name="Google Shape;394;p57"/>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95" name="Google Shape;395;p57"/>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396" name="Google Shape;396;p57"/>
          <p:cNvSpPr txBox="1"/>
          <p:nvPr>
            <p:ph idx="1" type="body"/>
          </p:nvPr>
        </p:nvSpPr>
        <p:spPr>
          <a:xfrm>
            <a:off x="1563158" y="3815341"/>
            <a:ext cx="9065684" cy="1864003"/>
          </a:xfrm>
          <a:prstGeom prst="rect">
            <a:avLst/>
          </a:prstGeom>
          <a:noFill/>
          <a:ln>
            <a:noFill/>
          </a:ln>
        </p:spPr>
        <p:txBody>
          <a:bodyPr anchorCtr="0" anchor="t" bIns="0" lIns="0" spcFirstLastPara="1" rIns="0" wrap="square" tIns="0">
            <a:normAutofit/>
          </a:bodyPr>
          <a:lstStyle>
            <a:lvl1pPr indent="-228600" lvl="0" marL="457200" algn="ctr">
              <a:lnSpc>
                <a:spcPct val="133312"/>
              </a:lnSpc>
              <a:spcBef>
                <a:spcPts val="0"/>
              </a:spcBef>
              <a:spcAft>
                <a:spcPts val="0"/>
              </a:spcAft>
              <a:buSzPts val="1600"/>
              <a:buNone/>
              <a:defRPr sz="1600">
                <a:solidFill>
                  <a:schemeClr val="lt1"/>
                </a:solidFill>
              </a:defRPr>
            </a:lvl1pPr>
            <a:lvl2pPr indent="-228600" lvl="1" marL="914400" algn="ctr">
              <a:lnSpc>
                <a:spcPct val="120000"/>
              </a:lnSpc>
              <a:spcBef>
                <a:spcPts val="667"/>
              </a:spcBef>
              <a:spcAft>
                <a:spcPts val="0"/>
              </a:spcAft>
              <a:buSzPts val="1467"/>
              <a:buNone/>
              <a:defRPr>
                <a:solidFill>
                  <a:schemeClr val="lt1"/>
                </a:solidFill>
              </a:defRPr>
            </a:lvl2pPr>
            <a:lvl3pPr indent="-228600" lvl="2" marL="1371600" algn="ctr">
              <a:lnSpc>
                <a:spcPct val="120000"/>
              </a:lnSpc>
              <a:spcBef>
                <a:spcPts val="667"/>
              </a:spcBef>
              <a:spcAft>
                <a:spcPts val="0"/>
              </a:spcAft>
              <a:buSzPts val="1333"/>
              <a:buNone/>
              <a:defRPr>
                <a:solidFill>
                  <a:schemeClr val="lt1"/>
                </a:solidFill>
              </a:defRPr>
            </a:lvl3pPr>
            <a:lvl4pPr indent="-228600" lvl="3" marL="1828800" algn="ctr">
              <a:lnSpc>
                <a:spcPct val="120000"/>
              </a:lnSpc>
              <a:spcBef>
                <a:spcPts val="667"/>
              </a:spcBef>
              <a:spcAft>
                <a:spcPts val="0"/>
              </a:spcAft>
              <a:buSzPts val="1200"/>
              <a:buNone/>
              <a:defRPr>
                <a:solidFill>
                  <a:schemeClr val="lt1"/>
                </a:solidFill>
              </a:defRPr>
            </a:lvl4pPr>
            <a:lvl5pPr indent="-228600" lvl="4" marL="2286000" algn="ctr">
              <a:lnSpc>
                <a:spcPct val="120000"/>
              </a:lnSpc>
              <a:spcBef>
                <a:spcPts val="667"/>
              </a:spcBef>
              <a:spcAft>
                <a:spcPts val="0"/>
              </a:spcAft>
              <a:buSzPts val="1067"/>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 name="Google Shape;397;p57"/>
          <p:cNvSpPr/>
          <p:nvPr/>
        </p:nvSpPr>
        <p:spPr>
          <a:xfrm>
            <a:off x="-30480" y="6240285"/>
            <a:ext cx="12252960" cy="61771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Archivo"/>
              <a:ea typeface="Archivo"/>
              <a:cs typeface="Archivo"/>
              <a:sym typeface="Archivo"/>
            </a:endParaRPr>
          </a:p>
        </p:txBody>
      </p:sp>
      <p:sp>
        <p:nvSpPr>
          <p:cNvPr id="398" name="Google Shape;398;p57"/>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399" name="Google Shape;399;p57"/>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mp; 2 columns">
  <p:cSld name="Title, Subtitle &amp; 2 columns">
    <p:bg>
      <p:bgPr>
        <a:solidFill>
          <a:schemeClr val="lt1"/>
        </a:solidFill>
      </p:bgPr>
    </p:bg>
    <p:spTree>
      <p:nvGrpSpPr>
        <p:cNvPr id="400" name="Shape 400"/>
        <p:cNvGrpSpPr/>
        <p:nvPr/>
      </p:nvGrpSpPr>
      <p:grpSpPr>
        <a:xfrm>
          <a:off x="0" y="0"/>
          <a:ext cx="0" cy="0"/>
          <a:chOff x="0" y="0"/>
          <a:chExt cx="0" cy="0"/>
        </a:xfrm>
      </p:grpSpPr>
      <p:sp>
        <p:nvSpPr>
          <p:cNvPr id="401" name="Google Shape;401;p58"/>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2" name="Google Shape;402;p58"/>
          <p:cNvSpPr txBox="1"/>
          <p:nvPr>
            <p:ph idx="1" type="body"/>
          </p:nvPr>
        </p:nvSpPr>
        <p:spPr>
          <a:xfrm>
            <a:off x="480001" y="1111099"/>
            <a:ext cx="9749849"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03" name="Google Shape;403;p58"/>
          <p:cNvGrpSpPr/>
          <p:nvPr/>
        </p:nvGrpSpPr>
        <p:grpSpPr>
          <a:xfrm>
            <a:off x="10607327" y="307200"/>
            <a:ext cx="1099874" cy="821904"/>
            <a:chOff x="990865" y="887094"/>
            <a:chExt cx="824905" cy="616428"/>
          </a:xfrm>
        </p:grpSpPr>
        <p:sp>
          <p:nvSpPr>
            <p:cNvPr id="404" name="Google Shape;404;p58"/>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rmAutofit/>
            </a:bodyPr>
            <a:lstStyle/>
            <a:p>
              <a:pPr indent="0" lvl="0" marL="0" marR="0" rtl="0" algn="l">
                <a:lnSpc>
                  <a:spcPct val="80000"/>
                </a:lnSpc>
                <a:spcBef>
                  <a:spcPts val="0"/>
                </a:spcBef>
                <a:spcAft>
                  <a:spcPts val="0"/>
                </a:spcAft>
                <a:buNone/>
              </a:pPr>
              <a:r>
                <a:t/>
              </a:r>
              <a:endParaRPr sz="1320">
                <a:solidFill>
                  <a:schemeClr val="dk1"/>
                </a:solidFill>
                <a:latin typeface="Archivo"/>
                <a:ea typeface="Archivo"/>
                <a:cs typeface="Archivo"/>
                <a:sym typeface="Archivo"/>
              </a:endParaRPr>
            </a:p>
          </p:txBody>
        </p:sp>
        <p:sp>
          <p:nvSpPr>
            <p:cNvPr id="405" name="Google Shape;405;p58"/>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06" name="Google Shape;406;p58"/>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t/>
              </a:r>
              <a:endParaRPr sz="2220">
                <a:solidFill>
                  <a:schemeClr val="dk1"/>
                </a:solidFill>
                <a:latin typeface="Archivo"/>
                <a:ea typeface="Archivo"/>
                <a:cs typeface="Archivo"/>
                <a:sym typeface="Archivo"/>
              </a:endParaRPr>
            </a:p>
          </p:txBody>
        </p:sp>
      </p:grpSp>
      <p:sp>
        <p:nvSpPr>
          <p:cNvPr id="407" name="Google Shape;407;p58"/>
          <p:cNvSpPr txBox="1"/>
          <p:nvPr>
            <p:ph idx="2" type="body"/>
          </p:nvPr>
        </p:nvSpPr>
        <p:spPr>
          <a:xfrm>
            <a:off x="480000" y="1833926"/>
            <a:ext cx="5280000" cy="4062321"/>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800"/>
              </a:spcBef>
              <a:spcAft>
                <a:spcPts val="0"/>
              </a:spcAft>
              <a:buSzPts val="1600"/>
              <a:buNone/>
              <a:defRPr sz="1600">
                <a:solidFill>
                  <a:schemeClr val="dk1"/>
                </a:solidFill>
              </a:defRPr>
            </a:lvl1pPr>
            <a:lvl2pPr indent="-313246" lvl="1" marL="914400" algn="l">
              <a:lnSpc>
                <a:spcPct val="120000"/>
              </a:lnSpc>
              <a:spcBef>
                <a:spcPts val="667"/>
              </a:spcBef>
              <a:spcAft>
                <a:spcPts val="0"/>
              </a:spcAft>
              <a:buSzPts val="1333"/>
              <a:buChar char="•"/>
              <a:defRPr sz="1333"/>
            </a:lvl2pPr>
            <a:lvl3pPr indent="-313246" lvl="2" marL="1371600" algn="l">
              <a:lnSpc>
                <a:spcPct val="120000"/>
              </a:lnSpc>
              <a:spcBef>
                <a:spcPts val="667"/>
              </a:spcBef>
              <a:spcAft>
                <a:spcPts val="0"/>
              </a:spcAft>
              <a:buSzPts val="1333"/>
              <a:buChar char="•"/>
              <a:defRPr sz="1333"/>
            </a:lvl3pPr>
            <a:lvl4pPr indent="-313246" lvl="3" marL="1828800" algn="l">
              <a:lnSpc>
                <a:spcPct val="120000"/>
              </a:lnSpc>
              <a:spcBef>
                <a:spcPts val="667"/>
              </a:spcBef>
              <a:spcAft>
                <a:spcPts val="0"/>
              </a:spcAft>
              <a:buSzPts val="1333"/>
              <a:buChar char="•"/>
              <a:defRPr sz="1333"/>
            </a:lvl4pPr>
            <a:lvl5pPr indent="-313245" lvl="4" marL="2286000" algn="l">
              <a:lnSpc>
                <a:spcPct val="120000"/>
              </a:lnSpc>
              <a:spcBef>
                <a:spcPts val="667"/>
              </a:spcBef>
              <a:spcAft>
                <a:spcPts val="0"/>
              </a:spcAft>
              <a:buSzPts val="1333"/>
              <a:buChar char="•"/>
              <a:defRPr sz="1333"/>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 name="Google Shape;408;p58"/>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409" name="Google Shape;409;p58"/>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410" name="Google Shape;410;p58"/>
          <p:cNvSpPr txBox="1"/>
          <p:nvPr>
            <p:ph idx="3" type="body"/>
          </p:nvPr>
        </p:nvSpPr>
        <p:spPr>
          <a:xfrm>
            <a:off x="6434233" y="1833926"/>
            <a:ext cx="5280000" cy="4062321"/>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800"/>
              </a:spcBef>
              <a:spcAft>
                <a:spcPts val="0"/>
              </a:spcAft>
              <a:buSzPts val="1600"/>
              <a:buNone/>
              <a:defRPr sz="1600">
                <a:solidFill>
                  <a:schemeClr val="dk1"/>
                </a:solidFill>
              </a:defRPr>
            </a:lvl1pPr>
            <a:lvl2pPr indent="-313246" lvl="1" marL="914400" algn="l">
              <a:lnSpc>
                <a:spcPct val="120000"/>
              </a:lnSpc>
              <a:spcBef>
                <a:spcPts val="667"/>
              </a:spcBef>
              <a:spcAft>
                <a:spcPts val="0"/>
              </a:spcAft>
              <a:buSzPts val="1333"/>
              <a:buChar char="•"/>
              <a:defRPr sz="1333"/>
            </a:lvl2pPr>
            <a:lvl3pPr indent="-313246" lvl="2" marL="1371600" algn="l">
              <a:lnSpc>
                <a:spcPct val="120000"/>
              </a:lnSpc>
              <a:spcBef>
                <a:spcPts val="667"/>
              </a:spcBef>
              <a:spcAft>
                <a:spcPts val="0"/>
              </a:spcAft>
              <a:buSzPts val="1333"/>
              <a:buChar char="•"/>
              <a:defRPr sz="1333"/>
            </a:lvl3pPr>
            <a:lvl4pPr indent="-313246" lvl="3" marL="1828800" algn="l">
              <a:lnSpc>
                <a:spcPct val="120000"/>
              </a:lnSpc>
              <a:spcBef>
                <a:spcPts val="667"/>
              </a:spcBef>
              <a:spcAft>
                <a:spcPts val="0"/>
              </a:spcAft>
              <a:buSzPts val="1333"/>
              <a:buChar char="•"/>
              <a:defRPr sz="1333"/>
            </a:lvl4pPr>
            <a:lvl5pPr indent="-313245" lvl="4" marL="2286000" algn="l">
              <a:lnSpc>
                <a:spcPct val="120000"/>
              </a:lnSpc>
              <a:spcBef>
                <a:spcPts val="667"/>
              </a:spcBef>
              <a:spcAft>
                <a:spcPts val="0"/>
              </a:spcAft>
              <a:buSzPts val="1333"/>
              <a:buChar char="•"/>
              <a:defRPr sz="1333"/>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ubtitle &amp; 2 columns">
  <p:cSld name="1_Title, Subtitle &amp; 2 columns">
    <p:bg>
      <p:bgPr>
        <a:solidFill>
          <a:schemeClr val="lt1"/>
        </a:solidFill>
      </p:bgPr>
    </p:bg>
    <p:spTree>
      <p:nvGrpSpPr>
        <p:cNvPr id="411" name="Shape 411"/>
        <p:cNvGrpSpPr/>
        <p:nvPr/>
      </p:nvGrpSpPr>
      <p:grpSpPr>
        <a:xfrm>
          <a:off x="0" y="0"/>
          <a:ext cx="0" cy="0"/>
          <a:chOff x="0" y="0"/>
          <a:chExt cx="0" cy="0"/>
        </a:xfrm>
      </p:grpSpPr>
      <p:sp>
        <p:nvSpPr>
          <p:cNvPr id="412" name="Google Shape;412;p59"/>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3" name="Google Shape;413;p59"/>
          <p:cNvSpPr txBox="1"/>
          <p:nvPr>
            <p:ph idx="1" type="body"/>
          </p:nvPr>
        </p:nvSpPr>
        <p:spPr>
          <a:xfrm>
            <a:off x="480001" y="1111099"/>
            <a:ext cx="9749849"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14" name="Google Shape;414;p59"/>
          <p:cNvGrpSpPr/>
          <p:nvPr/>
        </p:nvGrpSpPr>
        <p:grpSpPr>
          <a:xfrm>
            <a:off x="10607327" y="307200"/>
            <a:ext cx="1099874" cy="821904"/>
            <a:chOff x="990865" y="887094"/>
            <a:chExt cx="824905" cy="616428"/>
          </a:xfrm>
        </p:grpSpPr>
        <p:sp>
          <p:nvSpPr>
            <p:cNvPr id="415" name="Google Shape;415;p59"/>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16" name="Google Shape;416;p59"/>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17" name="Google Shape;417;p59"/>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418" name="Google Shape;418;p59"/>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419" name="Google Shape;419;p59"/>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420" name="Google Shape;420;p59"/>
          <p:cNvSpPr txBox="1"/>
          <p:nvPr>
            <p:ph idx="2" type="body"/>
          </p:nvPr>
        </p:nvSpPr>
        <p:spPr>
          <a:xfrm>
            <a:off x="480483" y="1833033"/>
            <a:ext cx="11226716" cy="4045855"/>
          </a:xfrm>
          <a:prstGeom prst="rect">
            <a:avLst/>
          </a:prstGeom>
          <a:noFill/>
          <a:ln>
            <a:noFill/>
          </a:ln>
        </p:spPr>
        <p:txBody>
          <a:bodyPr anchorCtr="0" anchor="t" bIns="0" lIns="0" spcFirstLastPara="1" rIns="0" wrap="square" tIns="0">
            <a:normAutofit/>
          </a:bodyPr>
          <a:lstStyle>
            <a:lvl1pPr indent="-342900" lvl="0" marL="457200" algn="l">
              <a:lnSpc>
                <a:spcPct val="120000"/>
              </a:lnSpc>
              <a:spcBef>
                <a:spcPts val="667"/>
              </a:spcBef>
              <a:spcAft>
                <a:spcPts val="0"/>
              </a:spcAft>
              <a:buSzPts val="1800"/>
              <a:buChar char="•"/>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mp; 3 columns">
  <p:cSld name="Title, subtitle &amp; 3 columns">
    <p:spTree>
      <p:nvGrpSpPr>
        <p:cNvPr id="421" name="Shape 421"/>
        <p:cNvGrpSpPr/>
        <p:nvPr/>
      </p:nvGrpSpPr>
      <p:grpSpPr>
        <a:xfrm>
          <a:off x="0" y="0"/>
          <a:ext cx="0" cy="0"/>
          <a:chOff x="0" y="0"/>
          <a:chExt cx="0" cy="0"/>
        </a:xfrm>
      </p:grpSpPr>
      <p:sp>
        <p:nvSpPr>
          <p:cNvPr id="422" name="Google Shape;422;p60"/>
          <p:cNvSpPr txBox="1"/>
          <p:nvPr>
            <p:ph idx="1" type="body"/>
          </p:nvPr>
        </p:nvSpPr>
        <p:spPr>
          <a:xfrm>
            <a:off x="480001" y="1237151"/>
            <a:ext cx="9749849"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60"/>
          <p:cNvSpPr txBox="1"/>
          <p:nvPr>
            <p:ph idx="2" type="body"/>
          </p:nvPr>
        </p:nvSpPr>
        <p:spPr>
          <a:xfrm>
            <a:off x="480000" y="2025690"/>
            <a:ext cx="3360000" cy="3870567"/>
          </a:xfrm>
          <a:prstGeom prst="rect">
            <a:avLst/>
          </a:prstGeom>
          <a:noFill/>
          <a:ln>
            <a:noFill/>
          </a:ln>
        </p:spPr>
        <p:txBody>
          <a:bodyPr anchorCtr="0" anchor="t" bIns="0" lIns="0" spcFirstLastPara="1" rIns="0" wrap="square" tIns="0">
            <a:normAutofit/>
          </a:bodyPr>
          <a:lstStyle>
            <a:lvl1pPr indent="-228600" lvl="0" marL="457200" algn="l">
              <a:lnSpc>
                <a:spcPct val="125000"/>
              </a:lnSpc>
              <a:spcBef>
                <a:spcPts val="667"/>
              </a:spcBef>
              <a:spcAft>
                <a:spcPts val="0"/>
              </a:spcAft>
              <a:buSzPts val="1600"/>
              <a:buNone/>
              <a:defRPr sz="1600">
                <a:solidFill>
                  <a:schemeClr val="dk1"/>
                </a:solidFill>
              </a:defRPr>
            </a:lvl1pPr>
            <a:lvl2pPr indent="-313246" lvl="1" marL="914400" algn="l">
              <a:lnSpc>
                <a:spcPct val="120000"/>
              </a:lnSpc>
              <a:spcBef>
                <a:spcPts val="667"/>
              </a:spcBef>
              <a:spcAft>
                <a:spcPts val="0"/>
              </a:spcAft>
              <a:buSzPts val="1333"/>
              <a:buChar char="•"/>
              <a:defRPr sz="1333"/>
            </a:lvl2pPr>
            <a:lvl3pPr indent="-313246" lvl="2" marL="1371600" algn="l">
              <a:lnSpc>
                <a:spcPct val="120000"/>
              </a:lnSpc>
              <a:spcBef>
                <a:spcPts val="667"/>
              </a:spcBef>
              <a:spcAft>
                <a:spcPts val="0"/>
              </a:spcAft>
              <a:buSzPts val="1333"/>
              <a:buChar char="•"/>
              <a:defRPr sz="1333"/>
            </a:lvl3pPr>
            <a:lvl4pPr indent="-313246" lvl="3" marL="1828800" algn="l">
              <a:lnSpc>
                <a:spcPct val="120000"/>
              </a:lnSpc>
              <a:spcBef>
                <a:spcPts val="667"/>
              </a:spcBef>
              <a:spcAft>
                <a:spcPts val="0"/>
              </a:spcAft>
              <a:buSzPts val="1333"/>
              <a:buChar char="•"/>
              <a:defRPr sz="1333"/>
            </a:lvl4pPr>
            <a:lvl5pPr indent="-313245" lvl="4" marL="2286000" algn="l">
              <a:lnSpc>
                <a:spcPct val="120000"/>
              </a:lnSpc>
              <a:spcBef>
                <a:spcPts val="667"/>
              </a:spcBef>
              <a:spcAft>
                <a:spcPts val="0"/>
              </a:spcAft>
              <a:buSzPts val="1333"/>
              <a:buChar char="•"/>
              <a:defRPr sz="1333"/>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 name="Google Shape;424;p60"/>
          <p:cNvSpPr txBox="1"/>
          <p:nvPr>
            <p:ph idx="3" type="body"/>
          </p:nvPr>
        </p:nvSpPr>
        <p:spPr>
          <a:xfrm>
            <a:off x="4413600" y="2025690"/>
            <a:ext cx="3360000" cy="3870567"/>
          </a:xfrm>
          <a:prstGeom prst="rect">
            <a:avLst/>
          </a:prstGeom>
          <a:noFill/>
          <a:ln>
            <a:noFill/>
          </a:ln>
        </p:spPr>
        <p:txBody>
          <a:bodyPr anchorCtr="0" anchor="t" bIns="0" lIns="0" spcFirstLastPara="1" rIns="0" wrap="square" tIns="0">
            <a:normAutofit/>
          </a:bodyPr>
          <a:lstStyle>
            <a:lvl1pPr indent="-330200" lvl="0" marL="457200" algn="l">
              <a:lnSpc>
                <a:spcPct val="125000"/>
              </a:lnSpc>
              <a:spcBef>
                <a:spcPts val="667"/>
              </a:spcBef>
              <a:spcAft>
                <a:spcPts val="0"/>
              </a:spcAft>
              <a:buSzPts val="1600"/>
              <a:buFont typeface="Arial"/>
              <a:buChar char="•"/>
              <a:defRPr sz="1600">
                <a:solidFill>
                  <a:schemeClr val="accent1"/>
                </a:solidFill>
              </a:defRPr>
            </a:lvl1pPr>
            <a:lvl2pPr indent="-304800" lvl="1" marL="914400" algn="l">
              <a:lnSpc>
                <a:spcPct val="155583"/>
              </a:lnSpc>
              <a:spcBef>
                <a:spcPts val="667"/>
              </a:spcBef>
              <a:spcAft>
                <a:spcPts val="0"/>
              </a:spcAft>
              <a:buSzPts val="1200"/>
              <a:buFont typeface="Arial"/>
              <a:buChar char="•"/>
              <a:defRPr sz="1200"/>
            </a:lvl2pPr>
            <a:lvl3pPr indent="-313246" lvl="2" marL="1371600" algn="l">
              <a:lnSpc>
                <a:spcPct val="120000"/>
              </a:lnSpc>
              <a:spcBef>
                <a:spcPts val="667"/>
              </a:spcBef>
              <a:spcAft>
                <a:spcPts val="0"/>
              </a:spcAft>
              <a:buSzPts val="1333"/>
              <a:buChar char="•"/>
              <a:defRPr sz="1333"/>
            </a:lvl3pPr>
            <a:lvl4pPr indent="-313246" lvl="3" marL="1828800" algn="l">
              <a:lnSpc>
                <a:spcPct val="120000"/>
              </a:lnSpc>
              <a:spcBef>
                <a:spcPts val="667"/>
              </a:spcBef>
              <a:spcAft>
                <a:spcPts val="0"/>
              </a:spcAft>
              <a:buSzPts val="1333"/>
              <a:buChar char="•"/>
              <a:defRPr sz="1333"/>
            </a:lvl4pPr>
            <a:lvl5pPr indent="-313245" lvl="4" marL="2286000" algn="l">
              <a:lnSpc>
                <a:spcPct val="120000"/>
              </a:lnSpc>
              <a:spcBef>
                <a:spcPts val="667"/>
              </a:spcBef>
              <a:spcAft>
                <a:spcPts val="0"/>
              </a:spcAft>
              <a:buSzPts val="1333"/>
              <a:buChar char="•"/>
              <a:defRPr sz="1333"/>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 name="Google Shape;425;p60"/>
          <p:cNvSpPr txBox="1"/>
          <p:nvPr>
            <p:ph idx="4" type="body"/>
          </p:nvPr>
        </p:nvSpPr>
        <p:spPr>
          <a:xfrm>
            <a:off x="8347200" y="2025690"/>
            <a:ext cx="3360000" cy="3870567"/>
          </a:xfrm>
          <a:prstGeom prst="rect">
            <a:avLst/>
          </a:prstGeom>
          <a:noFill/>
          <a:ln>
            <a:noFill/>
          </a:ln>
        </p:spPr>
        <p:txBody>
          <a:bodyPr anchorCtr="0" anchor="t" bIns="0" lIns="0" spcFirstLastPara="1" rIns="0" wrap="square" tIns="0">
            <a:normAutofit/>
          </a:bodyPr>
          <a:lstStyle>
            <a:lvl1pPr indent="-330200" lvl="0" marL="457200" algn="l">
              <a:lnSpc>
                <a:spcPct val="125000"/>
              </a:lnSpc>
              <a:spcBef>
                <a:spcPts val="667"/>
              </a:spcBef>
              <a:spcAft>
                <a:spcPts val="0"/>
              </a:spcAft>
              <a:buSzPts val="1600"/>
              <a:buFont typeface="Archivo"/>
              <a:buAutoNum type="arabicPeriod"/>
              <a:defRPr sz="1600">
                <a:solidFill>
                  <a:schemeClr val="accent1"/>
                </a:solidFill>
              </a:defRPr>
            </a:lvl1pPr>
            <a:lvl2pPr indent="-313246" lvl="1" marL="914400" algn="l">
              <a:lnSpc>
                <a:spcPct val="120000"/>
              </a:lnSpc>
              <a:spcBef>
                <a:spcPts val="667"/>
              </a:spcBef>
              <a:spcAft>
                <a:spcPts val="0"/>
              </a:spcAft>
              <a:buSzPts val="1333"/>
              <a:buChar char="•"/>
              <a:defRPr sz="1333"/>
            </a:lvl2pPr>
            <a:lvl3pPr indent="-313246" lvl="2" marL="1371600" algn="l">
              <a:lnSpc>
                <a:spcPct val="120000"/>
              </a:lnSpc>
              <a:spcBef>
                <a:spcPts val="667"/>
              </a:spcBef>
              <a:spcAft>
                <a:spcPts val="0"/>
              </a:spcAft>
              <a:buSzPts val="1333"/>
              <a:buChar char="•"/>
              <a:defRPr sz="1333"/>
            </a:lvl3pPr>
            <a:lvl4pPr indent="-313246" lvl="3" marL="1828800" algn="l">
              <a:lnSpc>
                <a:spcPct val="120000"/>
              </a:lnSpc>
              <a:spcBef>
                <a:spcPts val="667"/>
              </a:spcBef>
              <a:spcAft>
                <a:spcPts val="0"/>
              </a:spcAft>
              <a:buSzPts val="1333"/>
              <a:buChar char="•"/>
              <a:defRPr sz="1333"/>
            </a:lvl4pPr>
            <a:lvl5pPr indent="-313245" lvl="4" marL="2286000" algn="l">
              <a:lnSpc>
                <a:spcPct val="120000"/>
              </a:lnSpc>
              <a:spcBef>
                <a:spcPts val="667"/>
              </a:spcBef>
              <a:spcAft>
                <a:spcPts val="0"/>
              </a:spcAft>
              <a:buSzPts val="1333"/>
              <a:buChar char="•"/>
              <a:defRPr sz="1333"/>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 name="Google Shape;426;p60"/>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accent1"/>
              </a:buClr>
              <a:buSzPts val="3200"/>
              <a:buFont typeface="Archivo"/>
              <a:buNone/>
              <a:defRPr sz="32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427" name="Google Shape;427;p60"/>
          <p:cNvGrpSpPr/>
          <p:nvPr/>
        </p:nvGrpSpPr>
        <p:grpSpPr>
          <a:xfrm>
            <a:off x="10607327" y="307200"/>
            <a:ext cx="1099874" cy="821904"/>
            <a:chOff x="990865" y="887094"/>
            <a:chExt cx="824905" cy="616428"/>
          </a:xfrm>
        </p:grpSpPr>
        <p:sp>
          <p:nvSpPr>
            <p:cNvPr id="428" name="Google Shape;428;p60"/>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29" name="Google Shape;429;p60"/>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30" name="Google Shape;430;p60"/>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431" name="Google Shape;431;p60"/>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432" name="Google Shape;432;p60"/>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mp; 3 columns with 3 rows">
  <p:cSld name="Title, subtitle &amp; 3 columns with 3 rows">
    <p:spTree>
      <p:nvGrpSpPr>
        <p:cNvPr id="433" name="Shape 433"/>
        <p:cNvGrpSpPr/>
        <p:nvPr/>
      </p:nvGrpSpPr>
      <p:grpSpPr>
        <a:xfrm>
          <a:off x="0" y="0"/>
          <a:ext cx="0" cy="0"/>
          <a:chOff x="0" y="0"/>
          <a:chExt cx="0" cy="0"/>
        </a:xfrm>
      </p:grpSpPr>
      <p:sp>
        <p:nvSpPr>
          <p:cNvPr id="434" name="Google Shape;434;p61"/>
          <p:cNvSpPr txBox="1"/>
          <p:nvPr>
            <p:ph idx="1" type="body"/>
          </p:nvPr>
        </p:nvSpPr>
        <p:spPr>
          <a:xfrm>
            <a:off x="480001" y="1237151"/>
            <a:ext cx="9749849"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 name="Google Shape;435;p61"/>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accent1"/>
              </a:buClr>
              <a:buSzPts val="3200"/>
              <a:buFont typeface="Archivo"/>
              <a:buNone/>
              <a:defRPr sz="32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436" name="Google Shape;436;p61"/>
          <p:cNvGrpSpPr/>
          <p:nvPr/>
        </p:nvGrpSpPr>
        <p:grpSpPr>
          <a:xfrm>
            <a:off x="10607327" y="307200"/>
            <a:ext cx="1099874" cy="821904"/>
            <a:chOff x="990865" y="887094"/>
            <a:chExt cx="824905" cy="616428"/>
          </a:xfrm>
        </p:grpSpPr>
        <p:sp>
          <p:nvSpPr>
            <p:cNvPr id="437" name="Google Shape;437;p61"/>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38" name="Google Shape;438;p61"/>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39" name="Google Shape;439;p61"/>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440" name="Google Shape;440;p61"/>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441" name="Google Shape;441;p61"/>
          <p:cNvSpPr txBox="1"/>
          <p:nvPr/>
        </p:nvSpPr>
        <p:spPr>
          <a:xfrm>
            <a:off x="479999" y="6474084"/>
            <a:ext cx="6054151" cy="184665"/>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442" name="Google Shape;442;p61"/>
          <p:cNvSpPr txBox="1"/>
          <p:nvPr>
            <p:ph idx="2" type="body"/>
          </p:nvPr>
        </p:nvSpPr>
        <p:spPr>
          <a:xfrm>
            <a:off x="480000" y="2056922"/>
            <a:ext cx="3360000" cy="336389"/>
          </a:xfrm>
          <a:prstGeom prst="rect">
            <a:avLst/>
          </a:prstGeom>
          <a:noFill/>
          <a:ln>
            <a:noFill/>
          </a:ln>
        </p:spPr>
        <p:txBody>
          <a:bodyPr anchorCtr="0" anchor="b" bIns="0" lIns="0" spcFirstLastPara="1" rIns="0" wrap="square" tIns="0">
            <a:normAutofit/>
          </a:bodyPr>
          <a:lstStyle>
            <a:lvl1pPr indent="-228600" lvl="0" marL="457200" algn="ctr">
              <a:lnSpc>
                <a:spcPct val="120000"/>
              </a:lnSpc>
              <a:spcBef>
                <a:spcPts val="667"/>
              </a:spcBef>
              <a:spcAft>
                <a:spcPts val="0"/>
              </a:spcAft>
              <a:buSzPts val="1867"/>
              <a:buNone/>
              <a:defRPr b="1" sz="1867">
                <a:solidFill>
                  <a:schemeClr val="dk2"/>
                </a:solidFill>
                <a:latin typeface="Archivo"/>
                <a:ea typeface="Archivo"/>
                <a:cs typeface="Archivo"/>
                <a:sym typeface="Archivo"/>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3" name="Google Shape;443;p61"/>
          <p:cNvSpPr txBox="1"/>
          <p:nvPr>
            <p:ph idx="3" type="body"/>
          </p:nvPr>
        </p:nvSpPr>
        <p:spPr>
          <a:xfrm>
            <a:off x="480000" y="2552737"/>
            <a:ext cx="3360000" cy="1409663"/>
          </a:xfrm>
          <a:prstGeom prst="rect">
            <a:avLst/>
          </a:prstGeom>
          <a:noFill/>
          <a:ln>
            <a:noFill/>
          </a:ln>
        </p:spPr>
        <p:txBody>
          <a:bodyPr anchorCtr="0" anchor="t" bIns="0" lIns="0" spcFirstLastPara="1" rIns="0" wrap="square" tIns="0">
            <a:normAutofit/>
          </a:bodyPr>
          <a:lstStyle>
            <a:lvl1pPr indent="-228600" lvl="0" marL="457200" algn="ctr">
              <a:lnSpc>
                <a:spcPct val="120000"/>
              </a:lnSpc>
              <a:spcBef>
                <a:spcPts val="0"/>
              </a:spcBef>
              <a:spcAft>
                <a:spcPts val="0"/>
              </a:spcAft>
              <a:buSzPts val="1600"/>
              <a:buNone/>
              <a:defRPr sz="1600"/>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 name="Google Shape;444;p61"/>
          <p:cNvSpPr txBox="1"/>
          <p:nvPr>
            <p:ph idx="4" type="body"/>
          </p:nvPr>
        </p:nvSpPr>
        <p:spPr>
          <a:xfrm>
            <a:off x="4415072" y="2056922"/>
            <a:ext cx="3360000" cy="336389"/>
          </a:xfrm>
          <a:prstGeom prst="rect">
            <a:avLst/>
          </a:prstGeom>
          <a:noFill/>
          <a:ln>
            <a:noFill/>
          </a:ln>
        </p:spPr>
        <p:txBody>
          <a:bodyPr anchorCtr="0" anchor="b" bIns="0" lIns="0" spcFirstLastPara="1" rIns="0" wrap="square" tIns="0">
            <a:normAutofit/>
          </a:bodyPr>
          <a:lstStyle>
            <a:lvl1pPr indent="-228600" lvl="0" marL="457200" algn="ctr">
              <a:lnSpc>
                <a:spcPct val="120000"/>
              </a:lnSpc>
              <a:spcBef>
                <a:spcPts val="667"/>
              </a:spcBef>
              <a:spcAft>
                <a:spcPts val="0"/>
              </a:spcAft>
              <a:buSzPts val="1867"/>
              <a:buNone/>
              <a:defRPr b="1" sz="1867">
                <a:solidFill>
                  <a:schemeClr val="dk2"/>
                </a:solidFill>
                <a:latin typeface="Archivo"/>
                <a:ea typeface="Archivo"/>
                <a:cs typeface="Archivo"/>
                <a:sym typeface="Archivo"/>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61"/>
          <p:cNvSpPr txBox="1"/>
          <p:nvPr>
            <p:ph idx="5" type="body"/>
          </p:nvPr>
        </p:nvSpPr>
        <p:spPr>
          <a:xfrm>
            <a:off x="4415072" y="2552737"/>
            <a:ext cx="3360000" cy="1409663"/>
          </a:xfrm>
          <a:prstGeom prst="rect">
            <a:avLst/>
          </a:prstGeom>
          <a:noFill/>
          <a:ln>
            <a:noFill/>
          </a:ln>
        </p:spPr>
        <p:txBody>
          <a:bodyPr anchorCtr="0" anchor="t" bIns="0" lIns="0" spcFirstLastPara="1" rIns="0" wrap="square" tIns="0">
            <a:normAutofit/>
          </a:bodyPr>
          <a:lstStyle>
            <a:lvl1pPr indent="-228600" lvl="0" marL="457200" algn="ctr">
              <a:lnSpc>
                <a:spcPct val="120000"/>
              </a:lnSpc>
              <a:spcBef>
                <a:spcPts val="0"/>
              </a:spcBef>
              <a:spcAft>
                <a:spcPts val="0"/>
              </a:spcAft>
              <a:buSzPts val="1600"/>
              <a:buNone/>
              <a:defRPr sz="1600"/>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6" name="Google Shape;446;p61"/>
          <p:cNvSpPr txBox="1"/>
          <p:nvPr>
            <p:ph idx="6" type="body"/>
          </p:nvPr>
        </p:nvSpPr>
        <p:spPr>
          <a:xfrm>
            <a:off x="8350145" y="2056922"/>
            <a:ext cx="3360000" cy="336389"/>
          </a:xfrm>
          <a:prstGeom prst="rect">
            <a:avLst/>
          </a:prstGeom>
          <a:noFill/>
          <a:ln>
            <a:noFill/>
          </a:ln>
        </p:spPr>
        <p:txBody>
          <a:bodyPr anchorCtr="0" anchor="b" bIns="0" lIns="0" spcFirstLastPara="1" rIns="0" wrap="square" tIns="0">
            <a:normAutofit/>
          </a:bodyPr>
          <a:lstStyle>
            <a:lvl1pPr indent="-228600" lvl="0" marL="457200" algn="ctr">
              <a:lnSpc>
                <a:spcPct val="120000"/>
              </a:lnSpc>
              <a:spcBef>
                <a:spcPts val="667"/>
              </a:spcBef>
              <a:spcAft>
                <a:spcPts val="0"/>
              </a:spcAft>
              <a:buSzPts val="1867"/>
              <a:buNone/>
              <a:defRPr b="1" sz="1867">
                <a:solidFill>
                  <a:schemeClr val="dk2"/>
                </a:solidFill>
                <a:latin typeface="Archivo"/>
                <a:ea typeface="Archivo"/>
                <a:cs typeface="Archivo"/>
                <a:sym typeface="Archivo"/>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61"/>
          <p:cNvSpPr txBox="1"/>
          <p:nvPr>
            <p:ph idx="7" type="body"/>
          </p:nvPr>
        </p:nvSpPr>
        <p:spPr>
          <a:xfrm>
            <a:off x="8350145" y="2552737"/>
            <a:ext cx="3360000" cy="1409663"/>
          </a:xfrm>
          <a:prstGeom prst="rect">
            <a:avLst/>
          </a:prstGeom>
          <a:noFill/>
          <a:ln>
            <a:noFill/>
          </a:ln>
        </p:spPr>
        <p:txBody>
          <a:bodyPr anchorCtr="0" anchor="t" bIns="0" lIns="0" spcFirstLastPara="1" rIns="0" wrap="square" tIns="0">
            <a:normAutofit/>
          </a:bodyPr>
          <a:lstStyle>
            <a:lvl1pPr indent="-228600" lvl="0" marL="457200" algn="ctr">
              <a:lnSpc>
                <a:spcPct val="120000"/>
              </a:lnSpc>
              <a:spcBef>
                <a:spcPts val="0"/>
              </a:spcBef>
              <a:spcAft>
                <a:spcPts val="0"/>
              </a:spcAft>
              <a:buSzPts val="1600"/>
              <a:buNone/>
              <a:defRPr sz="1600"/>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 name="Google Shape;448;p61"/>
          <p:cNvSpPr txBox="1"/>
          <p:nvPr>
            <p:ph idx="8" type="body"/>
          </p:nvPr>
        </p:nvSpPr>
        <p:spPr>
          <a:xfrm>
            <a:off x="480000" y="4171416"/>
            <a:ext cx="3360000" cy="336389"/>
          </a:xfrm>
          <a:prstGeom prst="rect">
            <a:avLst/>
          </a:prstGeom>
          <a:noFill/>
          <a:ln>
            <a:noFill/>
          </a:ln>
        </p:spPr>
        <p:txBody>
          <a:bodyPr anchorCtr="0" anchor="b" bIns="0" lIns="0" spcFirstLastPara="1" rIns="0" wrap="square" tIns="0">
            <a:normAutofit/>
          </a:bodyPr>
          <a:lstStyle>
            <a:lvl1pPr indent="-228600" lvl="0" marL="457200" algn="ctr">
              <a:lnSpc>
                <a:spcPct val="120000"/>
              </a:lnSpc>
              <a:spcBef>
                <a:spcPts val="667"/>
              </a:spcBef>
              <a:spcAft>
                <a:spcPts val="0"/>
              </a:spcAft>
              <a:buSzPts val="1867"/>
              <a:buNone/>
              <a:defRPr b="1" sz="1867">
                <a:solidFill>
                  <a:schemeClr val="dk2"/>
                </a:solidFill>
                <a:latin typeface="Archivo"/>
                <a:ea typeface="Archivo"/>
                <a:cs typeface="Archivo"/>
                <a:sym typeface="Archivo"/>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61"/>
          <p:cNvSpPr txBox="1"/>
          <p:nvPr>
            <p:ph idx="9" type="body"/>
          </p:nvPr>
        </p:nvSpPr>
        <p:spPr>
          <a:xfrm>
            <a:off x="480000" y="4667231"/>
            <a:ext cx="3360000" cy="1409663"/>
          </a:xfrm>
          <a:prstGeom prst="rect">
            <a:avLst/>
          </a:prstGeom>
          <a:noFill/>
          <a:ln>
            <a:noFill/>
          </a:ln>
        </p:spPr>
        <p:txBody>
          <a:bodyPr anchorCtr="0" anchor="t" bIns="0" lIns="0" spcFirstLastPara="1" rIns="0" wrap="square" tIns="0">
            <a:normAutofit/>
          </a:bodyPr>
          <a:lstStyle>
            <a:lvl1pPr indent="-228600" lvl="0" marL="457200" algn="ctr">
              <a:lnSpc>
                <a:spcPct val="120000"/>
              </a:lnSpc>
              <a:spcBef>
                <a:spcPts val="0"/>
              </a:spcBef>
              <a:spcAft>
                <a:spcPts val="0"/>
              </a:spcAft>
              <a:buSzPts val="1600"/>
              <a:buNone/>
              <a:defRPr sz="1600"/>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61"/>
          <p:cNvSpPr txBox="1"/>
          <p:nvPr>
            <p:ph idx="13" type="body"/>
          </p:nvPr>
        </p:nvSpPr>
        <p:spPr>
          <a:xfrm>
            <a:off x="4415072" y="4171416"/>
            <a:ext cx="3360000" cy="336389"/>
          </a:xfrm>
          <a:prstGeom prst="rect">
            <a:avLst/>
          </a:prstGeom>
          <a:noFill/>
          <a:ln>
            <a:noFill/>
          </a:ln>
        </p:spPr>
        <p:txBody>
          <a:bodyPr anchorCtr="0" anchor="b" bIns="0" lIns="0" spcFirstLastPara="1" rIns="0" wrap="square" tIns="0">
            <a:normAutofit/>
          </a:bodyPr>
          <a:lstStyle>
            <a:lvl1pPr indent="-228600" lvl="0" marL="457200" algn="ctr">
              <a:lnSpc>
                <a:spcPct val="120000"/>
              </a:lnSpc>
              <a:spcBef>
                <a:spcPts val="667"/>
              </a:spcBef>
              <a:spcAft>
                <a:spcPts val="0"/>
              </a:spcAft>
              <a:buSzPts val="1867"/>
              <a:buNone/>
              <a:defRPr b="1" sz="1867">
                <a:solidFill>
                  <a:schemeClr val="dk2"/>
                </a:solidFill>
                <a:latin typeface="Archivo"/>
                <a:ea typeface="Archivo"/>
                <a:cs typeface="Archivo"/>
                <a:sym typeface="Archivo"/>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61"/>
          <p:cNvSpPr txBox="1"/>
          <p:nvPr>
            <p:ph idx="14" type="body"/>
          </p:nvPr>
        </p:nvSpPr>
        <p:spPr>
          <a:xfrm>
            <a:off x="4415072" y="4667231"/>
            <a:ext cx="3360000" cy="1409663"/>
          </a:xfrm>
          <a:prstGeom prst="rect">
            <a:avLst/>
          </a:prstGeom>
          <a:noFill/>
          <a:ln>
            <a:noFill/>
          </a:ln>
        </p:spPr>
        <p:txBody>
          <a:bodyPr anchorCtr="0" anchor="t" bIns="0" lIns="0" spcFirstLastPara="1" rIns="0" wrap="square" tIns="0">
            <a:normAutofit/>
          </a:bodyPr>
          <a:lstStyle>
            <a:lvl1pPr indent="-228600" lvl="0" marL="457200" algn="ctr">
              <a:lnSpc>
                <a:spcPct val="120000"/>
              </a:lnSpc>
              <a:spcBef>
                <a:spcPts val="0"/>
              </a:spcBef>
              <a:spcAft>
                <a:spcPts val="0"/>
              </a:spcAft>
              <a:buSzPts val="1600"/>
              <a:buNone/>
              <a:defRPr sz="1600"/>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61"/>
          <p:cNvSpPr txBox="1"/>
          <p:nvPr>
            <p:ph idx="15" type="body"/>
          </p:nvPr>
        </p:nvSpPr>
        <p:spPr>
          <a:xfrm>
            <a:off x="8350145" y="4171416"/>
            <a:ext cx="3360000" cy="336389"/>
          </a:xfrm>
          <a:prstGeom prst="rect">
            <a:avLst/>
          </a:prstGeom>
          <a:noFill/>
          <a:ln>
            <a:noFill/>
          </a:ln>
        </p:spPr>
        <p:txBody>
          <a:bodyPr anchorCtr="0" anchor="b" bIns="0" lIns="0" spcFirstLastPara="1" rIns="0" wrap="square" tIns="0">
            <a:normAutofit/>
          </a:bodyPr>
          <a:lstStyle>
            <a:lvl1pPr indent="-228600" lvl="0" marL="457200" algn="ctr">
              <a:lnSpc>
                <a:spcPct val="120000"/>
              </a:lnSpc>
              <a:spcBef>
                <a:spcPts val="667"/>
              </a:spcBef>
              <a:spcAft>
                <a:spcPts val="0"/>
              </a:spcAft>
              <a:buSzPts val="1867"/>
              <a:buNone/>
              <a:defRPr b="1" sz="1867">
                <a:solidFill>
                  <a:schemeClr val="dk2"/>
                </a:solidFill>
                <a:latin typeface="Archivo"/>
                <a:ea typeface="Archivo"/>
                <a:cs typeface="Archivo"/>
                <a:sym typeface="Archivo"/>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61"/>
          <p:cNvSpPr txBox="1"/>
          <p:nvPr>
            <p:ph idx="16" type="body"/>
          </p:nvPr>
        </p:nvSpPr>
        <p:spPr>
          <a:xfrm>
            <a:off x="8350145" y="4667231"/>
            <a:ext cx="3360000" cy="1409663"/>
          </a:xfrm>
          <a:prstGeom prst="rect">
            <a:avLst/>
          </a:prstGeom>
          <a:noFill/>
          <a:ln>
            <a:noFill/>
          </a:ln>
        </p:spPr>
        <p:txBody>
          <a:bodyPr anchorCtr="0" anchor="t" bIns="0" lIns="0" spcFirstLastPara="1" rIns="0" wrap="square" tIns="0">
            <a:normAutofit/>
          </a:bodyPr>
          <a:lstStyle>
            <a:lvl1pPr indent="-228600" lvl="0" marL="457200" algn="ctr">
              <a:lnSpc>
                <a:spcPct val="120000"/>
              </a:lnSpc>
              <a:spcBef>
                <a:spcPts val="0"/>
              </a:spcBef>
              <a:spcAft>
                <a:spcPts val="0"/>
              </a:spcAft>
              <a:buSzPts val="1600"/>
              <a:buNone/>
              <a:defRPr sz="1600"/>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Title &amp; Subtitle">
    <p:bg>
      <p:bgPr>
        <a:solidFill>
          <a:schemeClr val="lt1"/>
        </a:solidFill>
      </p:bgPr>
    </p:bg>
    <p:spTree>
      <p:nvGrpSpPr>
        <p:cNvPr id="454" name="Shape 454"/>
        <p:cNvGrpSpPr/>
        <p:nvPr/>
      </p:nvGrpSpPr>
      <p:grpSpPr>
        <a:xfrm>
          <a:off x="0" y="0"/>
          <a:ext cx="0" cy="0"/>
          <a:chOff x="0" y="0"/>
          <a:chExt cx="0" cy="0"/>
        </a:xfrm>
      </p:grpSpPr>
      <p:sp>
        <p:nvSpPr>
          <p:cNvPr id="455" name="Google Shape;455;p62"/>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6" name="Google Shape;456;p62"/>
          <p:cNvSpPr txBox="1"/>
          <p:nvPr>
            <p:ph idx="1" type="body"/>
          </p:nvPr>
        </p:nvSpPr>
        <p:spPr>
          <a:xfrm>
            <a:off x="480001" y="1129104"/>
            <a:ext cx="9749849"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57" name="Google Shape;457;p62"/>
          <p:cNvGrpSpPr/>
          <p:nvPr/>
        </p:nvGrpSpPr>
        <p:grpSpPr>
          <a:xfrm>
            <a:off x="10607327" y="307200"/>
            <a:ext cx="1099874" cy="821904"/>
            <a:chOff x="990865" y="887094"/>
            <a:chExt cx="824905" cy="616428"/>
          </a:xfrm>
        </p:grpSpPr>
        <p:sp>
          <p:nvSpPr>
            <p:cNvPr id="458" name="Google Shape;458;p62"/>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59" name="Google Shape;459;p62"/>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60" name="Google Shape;460;p62"/>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461" name="Google Shape;461;p62"/>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462" name="Google Shape;462;p62"/>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s 2">
  <p:cSld name="Main Points 2">
    <p:bg>
      <p:bgPr>
        <a:solidFill>
          <a:schemeClr val="lt1"/>
        </a:solidFill>
      </p:bgPr>
    </p:bg>
    <p:spTree>
      <p:nvGrpSpPr>
        <p:cNvPr id="463" name="Shape 463"/>
        <p:cNvGrpSpPr/>
        <p:nvPr/>
      </p:nvGrpSpPr>
      <p:grpSpPr>
        <a:xfrm>
          <a:off x="0" y="0"/>
          <a:ext cx="0" cy="0"/>
          <a:chOff x="0" y="0"/>
          <a:chExt cx="0" cy="0"/>
        </a:xfrm>
      </p:grpSpPr>
      <p:sp>
        <p:nvSpPr>
          <p:cNvPr id="464" name="Google Shape;464;p63"/>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5" name="Google Shape;465;p63"/>
          <p:cNvSpPr txBox="1"/>
          <p:nvPr>
            <p:ph idx="1" type="body"/>
          </p:nvPr>
        </p:nvSpPr>
        <p:spPr>
          <a:xfrm>
            <a:off x="480001" y="1129104"/>
            <a:ext cx="9749849"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66" name="Google Shape;466;p63"/>
          <p:cNvGrpSpPr/>
          <p:nvPr/>
        </p:nvGrpSpPr>
        <p:grpSpPr>
          <a:xfrm>
            <a:off x="10607327" y="307200"/>
            <a:ext cx="1099874" cy="821904"/>
            <a:chOff x="990865" y="887094"/>
            <a:chExt cx="824905" cy="616428"/>
          </a:xfrm>
        </p:grpSpPr>
        <p:sp>
          <p:nvSpPr>
            <p:cNvPr id="467" name="Google Shape;467;p63"/>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68" name="Google Shape;468;p63"/>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69" name="Google Shape;469;p63"/>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470" name="Google Shape;470;p63"/>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471" name="Google Shape;471;p63"/>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472" name="Google Shape;472;p63"/>
          <p:cNvSpPr/>
          <p:nvPr/>
        </p:nvSpPr>
        <p:spPr>
          <a:xfrm>
            <a:off x="4412222" y="2536256"/>
            <a:ext cx="3359999" cy="3360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l">
              <a:lnSpc>
                <a:spcPct val="127266"/>
              </a:lnSpc>
              <a:spcBef>
                <a:spcPts val="0"/>
              </a:spcBef>
              <a:spcAft>
                <a:spcPts val="0"/>
              </a:spcAft>
              <a:buNone/>
            </a:pPr>
            <a:r>
              <a:t/>
            </a:r>
            <a:endParaRPr sz="1467">
              <a:solidFill>
                <a:schemeClr val="dk1"/>
              </a:solidFill>
              <a:latin typeface="Archivo"/>
              <a:ea typeface="Archivo"/>
              <a:cs typeface="Archivo"/>
              <a:sym typeface="Archivo"/>
            </a:endParaRPr>
          </a:p>
        </p:txBody>
      </p:sp>
      <p:sp>
        <p:nvSpPr>
          <p:cNvPr id="473" name="Google Shape;473;p63"/>
          <p:cNvSpPr/>
          <p:nvPr/>
        </p:nvSpPr>
        <p:spPr>
          <a:xfrm>
            <a:off x="8344445" y="2536256"/>
            <a:ext cx="3359999" cy="33600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lnSpc>
                <a:spcPct val="127266"/>
              </a:lnSpc>
              <a:spcBef>
                <a:spcPts val="0"/>
              </a:spcBef>
              <a:spcAft>
                <a:spcPts val="0"/>
              </a:spcAft>
              <a:buNone/>
            </a:pPr>
            <a:r>
              <a:t/>
            </a:r>
            <a:endParaRPr sz="1467">
              <a:solidFill>
                <a:schemeClr val="dk1"/>
              </a:solidFill>
              <a:latin typeface="Archivo"/>
              <a:ea typeface="Archivo"/>
              <a:cs typeface="Archivo"/>
              <a:sym typeface="Archivo"/>
            </a:endParaRPr>
          </a:p>
        </p:txBody>
      </p:sp>
      <p:sp>
        <p:nvSpPr>
          <p:cNvPr id="474" name="Google Shape;474;p63"/>
          <p:cNvSpPr/>
          <p:nvPr/>
        </p:nvSpPr>
        <p:spPr>
          <a:xfrm>
            <a:off x="479999" y="2536256"/>
            <a:ext cx="3359999" cy="3360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l">
              <a:lnSpc>
                <a:spcPct val="127266"/>
              </a:lnSpc>
              <a:spcBef>
                <a:spcPts val="0"/>
              </a:spcBef>
              <a:spcAft>
                <a:spcPts val="0"/>
              </a:spcAft>
              <a:buNone/>
            </a:pPr>
            <a:r>
              <a:t/>
            </a:r>
            <a:endParaRPr sz="1467">
              <a:solidFill>
                <a:schemeClr val="dk1"/>
              </a:solidFill>
              <a:latin typeface="Archivo"/>
              <a:ea typeface="Archivo"/>
              <a:cs typeface="Archivo"/>
              <a:sym typeface="Archivo"/>
            </a:endParaRPr>
          </a:p>
        </p:txBody>
      </p:sp>
      <p:sp>
        <p:nvSpPr>
          <p:cNvPr id="475" name="Google Shape;475;p63"/>
          <p:cNvSpPr txBox="1"/>
          <p:nvPr>
            <p:ph idx="2" type="body"/>
          </p:nvPr>
        </p:nvSpPr>
        <p:spPr>
          <a:xfrm>
            <a:off x="728134" y="3811753"/>
            <a:ext cx="2874433" cy="1807999"/>
          </a:xfrm>
          <a:prstGeom prst="rect">
            <a:avLst/>
          </a:prstGeom>
          <a:noFill/>
          <a:ln>
            <a:noFill/>
          </a:ln>
        </p:spPr>
        <p:txBody>
          <a:bodyPr anchorCtr="0" anchor="t" bIns="0" lIns="0" spcFirstLastPara="1" rIns="0" wrap="square" tIns="0">
            <a:normAutofit/>
          </a:bodyPr>
          <a:lstStyle>
            <a:lvl1pPr indent="-228600" lvl="0" marL="457200" algn="ctr">
              <a:lnSpc>
                <a:spcPct val="133312"/>
              </a:lnSpc>
              <a:spcBef>
                <a:spcPts val="0"/>
              </a:spcBef>
              <a:spcAft>
                <a:spcPts val="0"/>
              </a:spcAft>
              <a:buSzPts val="1600"/>
              <a:buNone/>
              <a:defRPr b="1">
                <a:solidFill>
                  <a:schemeClr val="lt1"/>
                </a:solidFill>
                <a:latin typeface="Archivo"/>
                <a:ea typeface="Archivo"/>
                <a:cs typeface="Archivo"/>
                <a:sym typeface="Archivo"/>
              </a:defRPr>
            </a:lvl1pPr>
            <a:lvl2pPr indent="-228600" lvl="1" marL="914400" algn="ctr">
              <a:lnSpc>
                <a:spcPct val="120000"/>
              </a:lnSpc>
              <a:spcBef>
                <a:spcPts val="667"/>
              </a:spcBef>
              <a:spcAft>
                <a:spcPts val="0"/>
              </a:spcAft>
              <a:buSzPts val="1467"/>
              <a:buNone/>
              <a:defRPr>
                <a:solidFill>
                  <a:schemeClr val="lt1"/>
                </a:solidFill>
              </a:defRPr>
            </a:lvl2pPr>
            <a:lvl3pPr indent="-228600" lvl="2" marL="1371600" algn="ctr">
              <a:lnSpc>
                <a:spcPct val="120000"/>
              </a:lnSpc>
              <a:spcBef>
                <a:spcPts val="667"/>
              </a:spcBef>
              <a:spcAft>
                <a:spcPts val="0"/>
              </a:spcAft>
              <a:buSzPts val="1333"/>
              <a:buNone/>
              <a:defRPr>
                <a:solidFill>
                  <a:schemeClr val="lt1"/>
                </a:solidFill>
              </a:defRPr>
            </a:lvl3pPr>
            <a:lvl4pPr indent="-228600" lvl="3" marL="1828800" algn="ctr">
              <a:lnSpc>
                <a:spcPct val="120000"/>
              </a:lnSpc>
              <a:spcBef>
                <a:spcPts val="667"/>
              </a:spcBef>
              <a:spcAft>
                <a:spcPts val="0"/>
              </a:spcAft>
              <a:buSzPts val="1200"/>
              <a:buNone/>
              <a:defRPr>
                <a:solidFill>
                  <a:schemeClr val="lt1"/>
                </a:solidFill>
              </a:defRPr>
            </a:lvl4pPr>
            <a:lvl5pPr indent="-228600" lvl="4" marL="2286000" algn="ctr">
              <a:lnSpc>
                <a:spcPct val="120000"/>
              </a:lnSpc>
              <a:spcBef>
                <a:spcPts val="667"/>
              </a:spcBef>
              <a:spcAft>
                <a:spcPts val="0"/>
              </a:spcAft>
              <a:buSzPts val="1067"/>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6" name="Google Shape;476;p63"/>
          <p:cNvSpPr txBox="1"/>
          <p:nvPr>
            <p:ph idx="3" type="body"/>
          </p:nvPr>
        </p:nvSpPr>
        <p:spPr>
          <a:xfrm>
            <a:off x="4655841" y="3811753"/>
            <a:ext cx="2874433" cy="1807999"/>
          </a:xfrm>
          <a:prstGeom prst="rect">
            <a:avLst/>
          </a:prstGeom>
          <a:noFill/>
          <a:ln>
            <a:noFill/>
          </a:ln>
        </p:spPr>
        <p:txBody>
          <a:bodyPr anchorCtr="0" anchor="t" bIns="0" lIns="0" spcFirstLastPara="1" rIns="0" wrap="square" tIns="0">
            <a:normAutofit/>
          </a:bodyPr>
          <a:lstStyle>
            <a:lvl1pPr indent="-228600" lvl="0" marL="457200" algn="ctr">
              <a:lnSpc>
                <a:spcPct val="133312"/>
              </a:lnSpc>
              <a:spcBef>
                <a:spcPts val="0"/>
              </a:spcBef>
              <a:spcAft>
                <a:spcPts val="0"/>
              </a:spcAft>
              <a:buSzPts val="1600"/>
              <a:buNone/>
              <a:defRPr b="1">
                <a:solidFill>
                  <a:schemeClr val="lt1"/>
                </a:solidFill>
                <a:latin typeface="Archivo"/>
                <a:ea typeface="Archivo"/>
                <a:cs typeface="Archivo"/>
                <a:sym typeface="Archivo"/>
              </a:defRPr>
            </a:lvl1pPr>
            <a:lvl2pPr indent="-228600" lvl="1" marL="914400" algn="ctr">
              <a:lnSpc>
                <a:spcPct val="120000"/>
              </a:lnSpc>
              <a:spcBef>
                <a:spcPts val="667"/>
              </a:spcBef>
              <a:spcAft>
                <a:spcPts val="0"/>
              </a:spcAft>
              <a:buSzPts val="1467"/>
              <a:buNone/>
              <a:defRPr>
                <a:solidFill>
                  <a:schemeClr val="lt1"/>
                </a:solidFill>
              </a:defRPr>
            </a:lvl2pPr>
            <a:lvl3pPr indent="-228600" lvl="2" marL="1371600" algn="ctr">
              <a:lnSpc>
                <a:spcPct val="120000"/>
              </a:lnSpc>
              <a:spcBef>
                <a:spcPts val="667"/>
              </a:spcBef>
              <a:spcAft>
                <a:spcPts val="0"/>
              </a:spcAft>
              <a:buSzPts val="1333"/>
              <a:buNone/>
              <a:defRPr>
                <a:solidFill>
                  <a:schemeClr val="lt1"/>
                </a:solidFill>
              </a:defRPr>
            </a:lvl3pPr>
            <a:lvl4pPr indent="-228600" lvl="3" marL="1828800" algn="ctr">
              <a:lnSpc>
                <a:spcPct val="120000"/>
              </a:lnSpc>
              <a:spcBef>
                <a:spcPts val="667"/>
              </a:spcBef>
              <a:spcAft>
                <a:spcPts val="0"/>
              </a:spcAft>
              <a:buSzPts val="1200"/>
              <a:buNone/>
              <a:defRPr>
                <a:solidFill>
                  <a:schemeClr val="lt1"/>
                </a:solidFill>
              </a:defRPr>
            </a:lvl4pPr>
            <a:lvl5pPr indent="-228600" lvl="4" marL="2286000" algn="ctr">
              <a:lnSpc>
                <a:spcPct val="120000"/>
              </a:lnSpc>
              <a:spcBef>
                <a:spcPts val="667"/>
              </a:spcBef>
              <a:spcAft>
                <a:spcPts val="0"/>
              </a:spcAft>
              <a:buSzPts val="1067"/>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63"/>
          <p:cNvSpPr txBox="1"/>
          <p:nvPr>
            <p:ph idx="4" type="body"/>
          </p:nvPr>
        </p:nvSpPr>
        <p:spPr>
          <a:xfrm>
            <a:off x="8592278" y="3811753"/>
            <a:ext cx="2874433" cy="1807999"/>
          </a:xfrm>
          <a:prstGeom prst="rect">
            <a:avLst/>
          </a:prstGeom>
          <a:noFill/>
          <a:ln>
            <a:noFill/>
          </a:ln>
        </p:spPr>
        <p:txBody>
          <a:bodyPr anchorCtr="0" anchor="t" bIns="0" lIns="0" spcFirstLastPara="1" rIns="0" wrap="square" tIns="0">
            <a:normAutofit/>
          </a:bodyPr>
          <a:lstStyle>
            <a:lvl1pPr indent="-228600" lvl="0" marL="457200" algn="ctr">
              <a:lnSpc>
                <a:spcPct val="133312"/>
              </a:lnSpc>
              <a:spcBef>
                <a:spcPts val="0"/>
              </a:spcBef>
              <a:spcAft>
                <a:spcPts val="0"/>
              </a:spcAft>
              <a:buSzPts val="1600"/>
              <a:buNone/>
              <a:defRPr b="1">
                <a:solidFill>
                  <a:schemeClr val="lt1"/>
                </a:solidFill>
                <a:latin typeface="Archivo"/>
                <a:ea typeface="Archivo"/>
                <a:cs typeface="Archivo"/>
                <a:sym typeface="Archivo"/>
              </a:defRPr>
            </a:lvl1pPr>
            <a:lvl2pPr indent="-228600" lvl="1" marL="914400" algn="ctr">
              <a:lnSpc>
                <a:spcPct val="120000"/>
              </a:lnSpc>
              <a:spcBef>
                <a:spcPts val="667"/>
              </a:spcBef>
              <a:spcAft>
                <a:spcPts val="0"/>
              </a:spcAft>
              <a:buSzPts val="1467"/>
              <a:buNone/>
              <a:defRPr>
                <a:solidFill>
                  <a:schemeClr val="lt1"/>
                </a:solidFill>
              </a:defRPr>
            </a:lvl2pPr>
            <a:lvl3pPr indent="-228600" lvl="2" marL="1371600" algn="ctr">
              <a:lnSpc>
                <a:spcPct val="120000"/>
              </a:lnSpc>
              <a:spcBef>
                <a:spcPts val="667"/>
              </a:spcBef>
              <a:spcAft>
                <a:spcPts val="0"/>
              </a:spcAft>
              <a:buSzPts val="1333"/>
              <a:buNone/>
              <a:defRPr>
                <a:solidFill>
                  <a:schemeClr val="lt1"/>
                </a:solidFill>
              </a:defRPr>
            </a:lvl3pPr>
            <a:lvl4pPr indent="-228600" lvl="3" marL="1828800" algn="ctr">
              <a:lnSpc>
                <a:spcPct val="120000"/>
              </a:lnSpc>
              <a:spcBef>
                <a:spcPts val="667"/>
              </a:spcBef>
              <a:spcAft>
                <a:spcPts val="0"/>
              </a:spcAft>
              <a:buSzPts val="1200"/>
              <a:buNone/>
              <a:defRPr>
                <a:solidFill>
                  <a:schemeClr val="lt1"/>
                </a:solidFill>
              </a:defRPr>
            </a:lvl4pPr>
            <a:lvl5pPr indent="-228600" lvl="4" marL="2286000" algn="ctr">
              <a:lnSpc>
                <a:spcPct val="120000"/>
              </a:lnSpc>
              <a:spcBef>
                <a:spcPts val="667"/>
              </a:spcBef>
              <a:spcAft>
                <a:spcPts val="0"/>
              </a:spcAft>
              <a:buSzPts val="1067"/>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63"/>
          <p:cNvSpPr txBox="1"/>
          <p:nvPr>
            <p:ph idx="5" type="body"/>
          </p:nvPr>
        </p:nvSpPr>
        <p:spPr>
          <a:xfrm>
            <a:off x="1493274" y="2509493"/>
            <a:ext cx="1322916" cy="1267884"/>
          </a:xfrm>
          <a:prstGeom prst="rect">
            <a:avLst/>
          </a:prstGeom>
          <a:noFill/>
          <a:ln>
            <a:noFill/>
          </a:ln>
        </p:spPr>
        <p:txBody>
          <a:bodyPr anchorCtr="0" anchor="ctr" bIns="0" lIns="0" spcFirstLastPara="1" rIns="0" wrap="square" tIns="0">
            <a:normAutofit/>
          </a:bodyPr>
          <a:lstStyle>
            <a:lvl1pPr indent="-228600" lvl="0" marL="457200" algn="ctr">
              <a:lnSpc>
                <a:spcPct val="120000"/>
              </a:lnSpc>
              <a:spcBef>
                <a:spcPts val="667"/>
              </a:spcBef>
              <a:spcAft>
                <a:spcPts val="0"/>
              </a:spcAft>
              <a:buSzPts val="6400"/>
              <a:buNone/>
              <a:defRPr b="1" sz="64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6400"/>
              <a:buNone/>
              <a:defRPr sz="6400"/>
            </a:lvl2pPr>
            <a:lvl3pPr indent="-228600" lvl="2" marL="1371600" algn="l">
              <a:lnSpc>
                <a:spcPct val="120000"/>
              </a:lnSpc>
              <a:spcBef>
                <a:spcPts val="667"/>
              </a:spcBef>
              <a:spcAft>
                <a:spcPts val="0"/>
              </a:spcAft>
              <a:buSzPts val="6400"/>
              <a:buNone/>
              <a:defRPr sz="6400"/>
            </a:lvl3pPr>
            <a:lvl4pPr indent="-228600" lvl="3" marL="1828800" algn="l">
              <a:lnSpc>
                <a:spcPct val="120000"/>
              </a:lnSpc>
              <a:spcBef>
                <a:spcPts val="667"/>
              </a:spcBef>
              <a:spcAft>
                <a:spcPts val="0"/>
              </a:spcAft>
              <a:buSzPts val="6400"/>
              <a:buNone/>
              <a:defRPr sz="6400"/>
            </a:lvl4pPr>
            <a:lvl5pPr indent="-228600" lvl="4" marL="2286000" algn="l">
              <a:lnSpc>
                <a:spcPct val="120000"/>
              </a:lnSpc>
              <a:spcBef>
                <a:spcPts val="667"/>
              </a:spcBef>
              <a:spcAft>
                <a:spcPts val="0"/>
              </a:spcAft>
              <a:buSzPts val="6400"/>
              <a:buNone/>
              <a:defRPr sz="6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9" name="Google Shape;479;p63"/>
          <p:cNvSpPr txBox="1"/>
          <p:nvPr>
            <p:ph idx="6" type="body"/>
          </p:nvPr>
        </p:nvSpPr>
        <p:spPr>
          <a:xfrm>
            <a:off x="5423926" y="2509493"/>
            <a:ext cx="1322916" cy="1267884"/>
          </a:xfrm>
          <a:prstGeom prst="rect">
            <a:avLst/>
          </a:prstGeom>
          <a:noFill/>
          <a:ln>
            <a:noFill/>
          </a:ln>
        </p:spPr>
        <p:txBody>
          <a:bodyPr anchorCtr="0" anchor="ctr" bIns="0" lIns="0" spcFirstLastPara="1" rIns="0" wrap="square" tIns="0">
            <a:normAutofit/>
          </a:bodyPr>
          <a:lstStyle>
            <a:lvl1pPr indent="-228600" lvl="0" marL="457200" algn="ctr">
              <a:lnSpc>
                <a:spcPct val="120000"/>
              </a:lnSpc>
              <a:spcBef>
                <a:spcPts val="667"/>
              </a:spcBef>
              <a:spcAft>
                <a:spcPts val="0"/>
              </a:spcAft>
              <a:buSzPts val="6400"/>
              <a:buNone/>
              <a:defRPr b="1" sz="64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6400"/>
              <a:buNone/>
              <a:defRPr sz="6400"/>
            </a:lvl2pPr>
            <a:lvl3pPr indent="-228600" lvl="2" marL="1371600" algn="l">
              <a:lnSpc>
                <a:spcPct val="120000"/>
              </a:lnSpc>
              <a:spcBef>
                <a:spcPts val="667"/>
              </a:spcBef>
              <a:spcAft>
                <a:spcPts val="0"/>
              </a:spcAft>
              <a:buSzPts val="6400"/>
              <a:buNone/>
              <a:defRPr sz="6400"/>
            </a:lvl3pPr>
            <a:lvl4pPr indent="-228600" lvl="3" marL="1828800" algn="l">
              <a:lnSpc>
                <a:spcPct val="120000"/>
              </a:lnSpc>
              <a:spcBef>
                <a:spcPts val="667"/>
              </a:spcBef>
              <a:spcAft>
                <a:spcPts val="0"/>
              </a:spcAft>
              <a:buSzPts val="6400"/>
              <a:buNone/>
              <a:defRPr sz="6400"/>
            </a:lvl4pPr>
            <a:lvl5pPr indent="-228600" lvl="4" marL="2286000" algn="l">
              <a:lnSpc>
                <a:spcPct val="120000"/>
              </a:lnSpc>
              <a:spcBef>
                <a:spcPts val="667"/>
              </a:spcBef>
              <a:spcAft>
                <a:spcPts val="0"/>
              </a:spcAft>
              <a:buSzPts val="6400"/>
              <a:buNone/>
              <a:defRPr sz="6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0" name="Google Shape;480;p63"/>
          <p:cNvSpPr txBox="1"/>
          <p:nvPr>
            <p:ph idx="7" type="body"/>
          </p:nvPr>
        </p:nvSpPr>
        <p:spPr>
          <a:xfrm>
            <a:off x="9360363" y="2509493"/>
            <a:ext cx="1322916" cy="1267884"/>
          </a:xfrm>
          <a:prstGeom prst="rect">
            <a:avLst/>
          </a:prstGeom>
          <a:noFill/>
          <a:ln>
            <a:noFill/>
          </a:ln>
        </p:spPr>
        <p:txBody>
          <a:bodyPr anchorCtr="0" anchor="ctr" bIns="0" lIns="0" spcFirstLastPara="1" rIns="0" wrap="square" tIns="0">
            <a:normAutofit/>
          </a:bodyPr>
          <a:lstStyle>
            <a:lvl1pPr indent="-228600" lvl="0" marL="457200" algn="ctr">
              <a:lnSpc>
                <a:spcPct val="120000"/>
              </a:lnSpc>
              <a:spcBef>
                <a:spcPts val="667"/>
              </a:spcBef>
              <a:spcAft>
                <a:spcPts val="0"/>
              </a:spcAft>
              <a:buSzPts val="6400"/>
              <a:buNone/>
              <a:defRPr b="1" sz="64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6400"/>
              <a:buNone/>
              <a:defRPr sz="6400"/>
            </a:lvl2pPr>
            <a:lvl3pPr indent="-228600" lvl="2" marL="1371600" algn="l">
              <a:lnSpc>
                <a:spcPct val="120000"/>
              </a:lnSpc>
              <a:spcBef>
                <a:spcPts val="667"/>
              </a:spcBef>
              <a:spcAft>
                <a:spcPts val="0"/>
              </a:spcAft>
              <a:buSzPts val="6400"/>
              <a:buNone/>
              <a:defRPr sz="6400"/>
            </a:lvl3pPr>
            <a:lvl4pPr indent="-228600" lvl="3" marL="1828800" algn="l">
              <a:lnSpc>
                <a:spcPct val="120000"/>
              </a:lnSpc>
              <a:spcBef>
                <a:spcPts val="667"/>
              </a:spcBef>
              <a:spcAft>
                <a:spcPts val="0"/>
              </a:spcAft>
              <a:buSzPts val="6400"/>
              <a:buNone/>
              <a:defRPr sz="6400"/>
            </a:lvl4pPr>
            <a:lvl5pPr indent="-228600" lvl="4" marL="2286000" algn="l">
              <a:lnSpc>
                <a:spcPct val="120000"/>
              </a:lnSpc>
              <a:spcBef>
                <a:spcPts val="667"/>
              </a:spcBef>
              <a:spcAft>
                <a:spcPts val="0"/>
              </a:spcAft>
              <a:buSzPts val="6400"/>
              <a:buNone/>
              <a:defRPr sz="6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s 3">
  <p:cSld name="Main Points 3">
    <p:bg>
      <p:bgPr>
        <a:solidFill>
          <a:schemeClr val="lt1"/>
        </a:solidFill>
      </p:bgPr>
    </p:bg>
    <p:spTree>
      <p:nvGrpSpPr>
        <p:cNvPr id="481" name="Shape 481"/>
        <p:cNvGrpSpPr/>
        <p:nvPr/>
      </p:nvGrpSpPr>
      <p:grpSpPr>
        <a:xfrm>
          <a:off x="0" y="0"/>
          <a:ext cx="0" cy="0"/>
          <a:chOff x="0" y="0"/>
          <a:chExt cx="0" cy="0"/>
        </a:xfrm>
      </p:grpSpPr>
      <p:sp>
        <p:nvSpPr>
          <p:cNvPr id="482" name="Google Shape;482;p64"/>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64"/>
          <p:cNvSpPr txBox="1"/>
          <p:nvPr>
            <p:ph idx="1" type="body"/>
          </p:nvPr>
        </p:nvSpPr>
        <p:spPr>
          <a:xfrm>
            <a:off x="480001" y="1129104"/>
            <a:ext cx="9749849"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84" name="Google Shape;484;p64"/>
          <p:cNvGrpSpPr/>
          <p:nvPr/>
        </p:nvGrpSpPr>
        <p:grpSpPr>
          <a:xfrm>
            <a:off x="10607327" y="307200"/>
            <a:ext cx="1099874" cy="821904"/>
            <a:chOff x="990865" y="887094"/>
            <a:chExt cx="824905" cy="616428"/>
          </a:xfrm>
        </p:grpSpPr>
        <p:sp>
          <p:nvSpPr>
            <p:cNvPr id="485" name="Google Shape;485;p64"/>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86" name="Google Shape;486;p64"/>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87" name="Google Shape;487;p64"/>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488" name="Google Shape;488;p64"/>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489" name="Google Shape;489;p64"/>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490" name="Google Shape;490;p64"/>
          <p:cNvSpPr/>
          <p:nvPr/>
        </p:nvSpPr>
        <p:spPr>
          <a:xfrm>
            <a:off x="4412222" y="2536256"/>
            <a:ext cx="3359999" cy="3360000"/>
          </a:xfrm>
          <a:custGeom>
            <a:rect b="b" l="l" r="r" t="t"/>
            <a:pathLst>
              <a:path extrusionOk="0" h="3436728" w="2712305">
                <a:moveTo>
                  <a:pt x="0" y="0"/>
                </a:moveTo>
                <a:lnTo>
                  <a:pt x="2712306" y="0"/>
                </a:lnTo>
                <a:lnTo>
                  <a:pt x="2712306" y="3436728"/>
                </a:lnTo>
                <a:lnTo>
                  <a:pt x="0" y="3436728"/>
                </a:lnTo>
                <a:close/>
              </a:path>
            </a:pathLst>
          </a:custGeom>
          <a:solidFill>
            <a:schemeClr val="dk2"/>
          </a:solidFill>
          <a:ln>
            <a:noFill/>
          </a:ln>
        </p:spPr>
        <p:txBody>
          <a:bodyPr anchorCtr="0" anchor="ctr" bIns="45700" lIns="91425" spcFirstLastPara="1" rIns="91425" wrap="square" tIns="45700">
            <a:normAutofit/>
          </a:bodyPr>
          <a:lstStyle/>
          <a:p>
            <a:pPr indent="0" lvl="0" marL="0" marR="0" rtl="0" algn="l">
              <a:lnSpc>
                <a:spcPct val="127266"/>
              </a:lnSpc>
              <a:spcBef>
                <a:spcPts val="0"/>
              </a:spcBef>
              <a:spcAft>
                <a:spcPts val="0"/>
              </a:spcAft>
              <a:buNone/>
            </a:pPr>
            <a:r>
              <a:t/>
            </a:r>
            <a:endParaRPr sz="1467">
              <a:solidFill>
                <a:schemeClr val="dk1"/>
              </a:solidFill>
              <a:latin typeface="Archivo"/>
              <a:ea typeface="Archivo"/>
              <a:cs typeface="Archivo"/>
              <a:sym typeface="Archivo"/>
            </a:endParaRPr>
          </a:p>
        </p:txBody>
      </p:sp>
      <p:sp>
        <p:nvSpPr>
          <p:cNvPr id="491" name="Google Shape;491;p64"/>
          <p:cNvSpPr/>
          <p:nvPr/>
        </p:nvSpPr>
        <p:spPr>
          <a:xfrm>
            <a:off x="8344445" y="2536256"/>
            <a:ext cx="3359999" cy="3360000"/>
          </a:xfrm>
          <a:custGeom>
            <a:rect b="b" l="l" r="r" t="t"/>
            <a:pathLst>
              <a:path extrusionOk="0" h="3436728" w="2712305">
                <a:moveTo>
                  <a:pt x="0" y="0"/>
                </a:moveTo>
                <a:lnTo>
                  <a:pt x="2712306" y="0"/>
                </a:lnTo>
                <a:lnTo>
                  <a:pt x="2712306" y="3436728"/>
                </a:lnTo>
                <a:lnTo>
                  <a:pt x="0" y="3436728"/>
                </a:lnTo>
                <a:close/>
              </a:path>
            </a:pathLst>
          </a:custGeom>
          <a:solidFill>
            <a:schemeClr val="dk1"/>
          </a:solidFill>
          <a:ln>
            <a:noFill/>
          </a:ln>
        </p:spPr>
        <p:txBody>
          <a:bodyPr anchorCtr="0" anchor="ctr" bIns="45700" lIns="91425" spcFirstLastPara="1" rIns="91425" wrap="square" tIns="45700">
            <a:normAutofit/>
          </a:bodyPr>
          <a:lstStyle/>
          <a:p>
            <a:pPr indent="0" lvl="0" marL="0" marR="0" rtl="0" algn="l">
              <a:lnSpc>
                <a:spcPct val="127266"/>
              </a:lnSpc>
              <a:spcBef>
                <a:spcPts val="0"/>
              </a:spcBef>
              <a:spcAft>
                <a:spcPts val="0"/>
              </a:spcAft>
              <a:buNone/>
            </a:pPr>
            <a:r>
              <a:t/>
            </a:r>
            <a:endParaRPr sz="1467">
              <a:solidFill>
                <a:schemeClr val="dk1"/>
              </a:solidFill>
              <a:latin typeface="Archivo"/>
              <a:ea typeface="Archivo"/>
              <a:cs typeface="Archivo"/>
              <a:sym typeface="Archivo"/>
            </a:endParaRPr>
          </a:p>
        </p:txBody>
      </p:sp>
      <p:sp>
        <p:nvSpPr>
          <p:cNvPr id="492" name="Google Shape;492;p64"/>
          <p:cNvSpPr/>
          <p:nvPr/>
        </p:nvSpPr>
        <p:spPr>
          <a:xfrm>
            <a:off x="9300177" y="1812723"/>
            <a:ext cx="1448535" cy="1449112"/>
          </a:xfrm>
          <a:custGeom>
            <a:rect b="b" l="l" r="r" t="t"/>
            <a:pathLst>
              <a:path extrusionOk="0" h="1271920" w="1271413">
                <a:moveTo>
                  <a:pt x="1271413" y="635960"/>
                </a:moveTo>
                <a:cubicBezTo>
                  <a:pt x="1271413" y="987191"/>
                  <a:pt x="986798" y="1271920"/>
                  <a:pt x="635706" y="1271920"/>
                </a:cubicBezTo>
                <a:cubicBezTo>
                  <a:pt x="284615" y="1271920"/>
                  <a:pt x="0" y="987191"/>
                  <a:pt x="0" y="635960"/>
                </a:cubicBezTo>
                <a:cubicBezTo>
                  <a:pt x="0" y="284729"/>
                  <a:pt x="284615" y="0"/>
                  <a:pt x="635706" y="0"/>
                </a:cubicBezTo>
                <a:cubicBezTo>
                  <a:pt x="986798" y="0"/>
                  <a:pt x="1271413" y="284729"/>
                  <a:pt x="1271413" y="635960"/>
                </a:cubicBezTo>
                <a:close/>
              </a:path>
            </a:pathLst>
          </a:custGeom>
          <a:solidFill>
            <a:srgbClr val="FFFFFF"/>
          </a:solidFill>
          <a:ln>
            <a:noFill/>
          </a:ln>
        </p:spPr>
        <p:txBody>
          <a:bodyPr anchorCtr="0" anchor="ctr" bIns="45700" lIns="91425" spcFirstLastPara="1" rIns="91425" wrap="square" tIns="45700">
            <a:normAutofit/>
          </a:bodyPr>
          <a:lstStyle/>
          <a:p>
            <a:pPr indent="0" lvl="0" marL="0" marR="0" rtl="0" algn="l">
              <a:lnSpc>
                <a:spcPct val="127266"/>
              </a:lnSpc>
              <a:spcBef>
                <a:spcPts val="0"/>
              </a:spcBef>
              <a:spcAft>
                <a:spcPts val="0"/>
              </a:spcAft>
              <a:buNone/>
            </a:pPr>
            <a:r>
              <a:t/>
            </a:r>
            <a:endParaRPr sz="1467">
              <a:solidFill>
                <a:schemeClr val="dk1"/>
              </a:solidFill>
              <a:latin typeface="Archivo"/>
              <a:ea typeface="Archivo"/>
              <a:cs typeface="Archivo"/>
              <a:sym typeface="Archivo"/>
            </a:endParaRPr>
          </a:p>
        </p:txBody>
      </p:sp>
      <p:sp>
        <p:nvSpPr>
          <p:cNvPr id="493" name="Google Shape;493;p64"/>
          <p:cNvSpPr/>
          <p:nvPr/>
        </p:nvSpPr>
        <p:spPr>
          <a:xfrm>
            <a:off x="5367954" y="1812723"/>
            <a:ext cx="1448535" cy="1449112"/>
          </a:xfrm>
          <a:custGeom>
            <a:rect b="b" l="l" r="r" t="t"/>
            <a:pathLst>
              <a:path extrusionOk="0" h="1271920" w="1271413">
                <a:moveTo>
                  <a:pt x="1271414" y="635960"/>
                </a:moveTo>
                <a:cubicBezTo>
                  <a:pt x="1271414" y="987191"/>
                  <a:pt x="986798" y="1271920"/>
                  <a:pt x="635707" y="1271920"/>
                </a:cubicBezTo>
                <a:cubicBezTo>
                  <a:pt x="284616" y="1271920"/>
                  <a:pt x="0" y="987191"/>
                  <a:pt x="0" y="635960"/>
                </a:cubicBezTo>
                <a:cubicBezTo>
                  <a:pt x="0" y="284729"/>
                  <a:pt x="284616" y="0"/>
                  <a:pt x="635707" y="0"/>
                </a:cubicBezTo>
                <a:cubicBezTo>
                  <a:pt x="986798" y="0"/>
                  <a:pt x="1271414" y="284729"/>
                  <a:pt x="1271414" y="635960"/>
                </a:cubicBezTo>
                <a:close/>
              </a:path>
            </a:pathLst>
          </a:custGeom>
          <a:solidFill>
            <a:srgbClr val="FFFFFF"/>
          </a:solidFill>
          <a:ln>
            <a:noFill/>
          </a:ln>
        </p:spPr>
        <p:txBody>
          <a:bodyPr anchorCtr="0" anchor="ctr" bIns="45700" lIns="91425" spcFirstLastPara="1" rIns="91425" wrap="square" tIns="45700">
            <a:normAutofit/>
          </a:bodyPr>
          <a:lstStyle/>
          <a:p>
            <a:pPr indent="0" lvl="0" marL="0" marR="0" rtl="0" algn="l">
              <a:lnSpc>
                <a:spcPct val="127266"/>
              </a:lnSpc>
              <a:spcBef>
                <a:spcPts val="0"/>
              </a:spcBef>
              <a:spcAft>
                <a:spcPts val="0"/>
              </a:spcAft>
              <a:buNone/>
            </a:pPr>
            <a:r>
              <a:t/>
            </a:r>
            <a:endParaRPr sz="1467">
              <a:solidFill>
                <a:schemeClr val="dk1"/>
              </a:solidFill>
              <a:latin typeface="Archivo"/>
              <a:ea typeface="Archivo"/>
              <a:cs typeface="Archivo"/>
              <a:sym typeface="Archivo"/>
            </a:endParaRPr>
          </a:p>
        </p:txBody>
      </p:sp>
      <p:sp>
        <p:nvSpPr>
          <p:cNvPr id="494" name="Google Shape;494;p64"/>
          <p:cNvSpPr/>
          <p:nvPr/>
        </p:nvSpPr>
        <p:spPr>
          <a:xfrm>
            <a:off x="479999" y="2536256"/>
            <a:ext cx="3359999" cy="3360000"/>
          </a:xfrm>
          <a:custGeom>
            <a:rect b="b" l="l" r="r" t="t"/>
            <a:pathLst>
              <a:path extrusionOk="0" h="3436728" w="2712305">
                <a:moveTo>
                  <a:pt x="0" y="0"/>
                </a:moveTo>
                <a:lnTo>
                  <a:pt x="2712306" y="0"/>
                </a:lnTo>
                <a:lnTo>
                  <a:pt x="2712306" y="3436728"/>
                </a:lnTo>
                <a:lnTo>
                  <a:pt x="0" y="3436728"/>
                </a:lnTo>
                <a:close/>
              </a:path>
            </a:pathLst>
          </a:custGeom>
          <a:solidFill>
            <a:schemeClr val="dk2"/>
          </a:solidFill>
          <a:ln>
            <a:noFill/>
          </a:ln>
        </p:spPr>
        <p:txBody>
          <a:bodyPr anchorCtr="0" anchor="ctr" bIns="45700" lIns="91425" spcFirstLastPara="1" rIns="91425" wrap="square" tIns="45700">
            <a:normAutofit/>
          </a:bodyPr>
          <a:lstStyle/>
          <a:p>
            <a:pPr indent="0" lvl="0" marL="0" marR="0" rtl="0" algn="l">
              <a:lnSpc>
                <a:spcPct val="127266"/>
              </a:lnSpc>
              <a:spcBef>
                <a:spcPts val="0"/>
              </a:spcBef>
              <a:spcAft>
                <a:spcPts val="0"/>
              </a:spcAft>
              <a:buNone/>
            </a:pPr>
            <a:r>
              <a:t/>
            </a:r>
            <a:endParaRPr sz="1467">
              <a:solidFill>
                <a:schemeClr val="dk1"/>
              </a:solidFill>
              <a:latin typeface="Archivo"/>
              <a:ea typeface="Archivo"/>
              <a:cs typeface="Archivo"/>
              <a:sym typeface="Archivo"/>
            </a:endParaRPr>
          </a:p>
        </p:txBody>
      </p:sp>
      <p:sp>
        <p:nvSpPr>
          <p:cNvPr id="495" name="Google Shape;495;p64"/>
          <p:cNvSpPr/>
          <p:nvPr/>
        </p:nvSpPr>
        <p:spPr>
          <a:xfrm>
            <a:off x="1435731" y="1812723"/>
            <a:ext cx="1448535" cy="1449112"/>
          </a:xfrm>
          <a:custGeom>
            <a:rect b="b" l="l" r="r" t="t"/>
            <a:pathLst>
              <a:path extrusionOk="0" h="1271920" w="1271413">
                <a:moveTo>
                  <a:pt x="1271413" y="635960"/>
                </a:moveTo>
                <a:cubicBezTo>
                  <a:pt x="1271413" y="987191"/>
                  <a:pt x="986798" y="1271920"/>
                  <a:pt x="635707" y="1271920"/>
                </a:cubicBezTo>
                <a:cubicBezTo>
                  <a:pt x="284616" y="1271920"/>
                  <a:pt x="0" y="987191"/>
                  <a:pt x="0" y="635960"/>
                </a:cubicBezTo>
                <a:cubicBezTo>
                  <a:pt x="0" y="284729"/>
                  <a:pt x="284616" y="0"/>
                  <a:pt x="635707" y="0"/>
                </a:cubicBezTo>
                <a:cubicBezTo>
                  <a:pt x="986798" y="0"/>
                  <a:pt x="1271413" y="284729"/>
                  <a:pt x="1271413" y="635960"/>
                </a:cubicBezTo>
                <a:close/>
              </a:path>
            </a:pathLst>
          </a:custGeom>
          <a:solidFill>
            <a:srgbClr val="FFFFFF"/>
          </a:solidFill>
          <a:ln>
            <a:noFill/>
          </a:ln>
        </p:spPr>
        <p:txBody>
          <a:bodyPr anchorCtr="0" anchor="ctr" bIns="45700" lIns="91425" spcFirstLastPara="1" rIns="91425" wrap="square" tIns="45700">
            <a:normAutofit/>
          </a:bodyPr>
          <a:lstStyle/>
          <a:p>
            <a:pPr indent="0" lvl="0" marL="0" marR="0" rtl="0" algn="l">
              <a:lnSpc>
                <a:spcPct val="127266"/>
              </a:lnSpc>
              <a:spcBef>
                <a:spcPts val="0"/>
              </a:spcBef>
              <a:spcAft>
                <a:spcPts val="0"/>
              </a:spcAft>
              <a:buNone/>
            </a:pPr>
            <a:r>
              <a:t/>
            </a:r>
            <a:endParaRPr sz="1467">
              <a:solidFill>
                <a:schemeClr val="dk1"/>
              </a:solidFill>
              <a:latin typeface="Archivo"/>
              <a:ea typeface="Archivo"/>
              <a:cs typeface="Archivo"/>
              <a:sym typeface="Archivo"/>
            </a:endParaRPr>
          </a:p>
        </p:txBody>
      </p:sp>
      <p:sp>
        <p:nvSpPr>
          <p:cNvPr id="496" name="Google Shape;496;p64"/>
          <p:cNvSpPr txBox="1"/>
          <p:nvPr>
            <p:ph idx="2" type="body"/>
          </p:nvPr>
        </p:nvSpPr>
        <p:spPr>
          <a:xfrm>
            <a:off x="728134" y="3448051"/>
            <a:ext cx="2874433" cy="2171700"/>
          </a:xfrm>
          <a:prstGeom prst="rect">
            <a:avLst/>
          </a:prstGeom>
          <a:noFill/>
          <a:ln>
            <a:noFill/>
          </a:ln>
        </p:spPr>
        <p:txBody>
          <a:bodyPr anchorCtr="0" anchor="t" bIns="0" lIns="0" spcFirstLastPara="1" rIns="0" wrap="square" tIns="0">
            <a:normAutofit/>
          </a:bodyPr>
          <a:lstStyle>
            <a:lvl1pPr indent="-228600" lvl="0" marL="457200" algn="ctr">
              <a:lnSpc>
                <a:spcPct val="133312"/>
              </a:lnSpc>
              <a:spcBef>
                <a:spcPts val="0"/>
              </a:spcBef>
              <a:spcAft>
                <a:spcPts val="0"/>
              </a:spcAft>
              <a:buSzPts val="1600"/>
              <a:buNone/>
              <a:defRPr b="1">
                <a:solidFill>
                  <a:schemeClr val="lt1"/>
                </a:solidFill>
                <a:latin typeface="Archivo"/>
                <a:ea typeface="Archivo"/>
                <a:cs typeface="Archivo"/>
                <a:sym typeface="Archivo"/>
              </a:defRPr>
            </a:lvl1pPr>
            <a:lvl2pPr indent="-228600" lvl="1" marL="914400" algn="ctr">
              <a:lnSpc>
                <a:spcPct val="120000"/>
              </a:lnSpc>
              <a:spcBef>
                <a:spcPts val="667"/>
              </a:spcBef>
              <a:spcAft>
                <a:spcPts val="0"/>
              </a:spcAft>
              <a:buSzPts val="1467"/>
              <a:buNone/>
              <a:defRPr>
                <a:solidFill>
                  <a:schemeClr val="lt1"/>
                </a:solidFill>
              </a:defRPr>
            </a:lvl2pPr>
            <a:lvl3pPr indent="-228600" lvl="2" marL="1371600" algn="ctr">
              <a:lnSpc>
                <a:spcPct val="120000"/>
              </a:lnSpc>
              <a:spcBef>
                <a:spcPts val="667"/>
              </a:spcBef>
              <a:spcAft>
                <a:spcPts val="0"/>
              </a:spcAft>
              <a:buSzPts val="1333"/>
              <a:buNone/>
              <a:defRPr>
                <a:solidFill>
                  <a:schemeClr val="lt1"/>
                </a:solidFill>
              </a:defRPr>
            </a:lvl3pPr>
            <a:lvl4pPr indent="-228600" lvl="3" marL="1828800" algn="ctr">
              <a:lnSpc>
                <a:spcPct val="120000"/>
              </a:lnSpc>
              <a:spcBef>
                <a:spcPts val="667"/>
              </a:spcBef>
              <a:spcAft>
                <a:spcPts val="0"/>
              </a:spcAft>
              <a:buSzPts val="1200"/>
              <a:buNone/>
              <a:defRPr>
                <a:solidFill>
                  <a:schemeClr val="lt1"/>
                </a:solidFill>
              </a:defRPr>
            </a:lvl4pPr>
            <a:lvl5pPr indent="-228600" lvl="4" marL="2286000" algn="ctr">
              <a:lnSpc>
                <a:spcPct val="120000"/>
              </a:lnSpc>
              <a:spcBef>
                <a:spcPts val="667"/>
              </a:spcBef>
              <a:spcAft>
                <a:spcPts val="0"/>
              </a:spcAft>
              <a:buSzPts val="1067"/>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7" name="Google Shape;497;p64"/>
          <p:cNvSpPr txBox="1"/>
          <p:nvPr>
            <p:ph idx="3" type="body"/>
          </p:nvPr>
        </p:nvSpPr>
        <p:spPr>
          <a:xfrm>
            <a:off x="4655841" y="3448051"/>
            <a:ext cx="2874433" cy="2171700"/>
          </a:xfrm>
          <a:prstGeom prst="rect">
            <a:avLst/>
          </a:prstGeom>
          <a:noFill/>
          <a:ln>
            <a:noFill/>
          </a:ln>
        </p:spPr>
        <p:txBody>
          <a:bodyPr anchorCtr="0" anchor="t" bIns="0" lIns="0" spcFirstLastPara="1" rIns="0" wrap="square" tIns="0">
            <a:normAutofit/>
          </a:bodyPr>
          <a:lstStyle>
            <a:lvl1pPr indent="-228600" lvl="0" marL="457200" algn="ctr">
              <a:lnSpc>
                <a:spcPct val="133312"/>
              </a:lnSpc>
              <a:spcBef>
                <a:spcPts val="0"/>
              </a:spcBef>
              <a:spcAft>
                <a:spcPts val="0"/>
              </a:spcAft>
              <a:buSzPts val="1600"/>
              <a:buNone/>
              <a:defRPr b="1">
                <a:solidFill>
                  <a:schemeClr val="lt1"/>
                </a:solidFill>
                <a:latin typeface="Archivo"/>
                <a:ea typeface="Archivo"/>
                <a:cs typeface="Archivo"/>
                <a:sym typeface="Archivo"/>
              </a:defRPr>
            </a:lvl1pPr>
            <a:lvl2pPr indent="-228600" lvl="1" marL="914400" algn="ctr">
              <a:lnSpc>
                <a:spcPct val="120000"/>
              </a:lnSpc>
              <a:spcBef>
                <a:spcPts val="667"/>
              </a:spcBef>
              <a:spcAft>
                <a:spcPts val="0"/>
              </a:spcAft>
              <a:buSzPts val="1467"/>
              <a:buNone/>
              <a:defRPr>
                <a:solidFill>
                  <a:schemeClr val="lt1"/>
                </a:solidFill>
              </a:defRPr>
            </a:lvl2pPr>
            <a:lvl3pPr indent="-228600" lvl="2" marL="1371600" algn="ctr">
              <a:lnSpc>
                <a:spcPct val="120000"/>
              </a:lnSpc>
              <a:spcBef>
                <a:spcPts val="667"/>
              </a:spcBef>
              <a:spcAft>
                <a:spcPts val="0"/>
              </a:spcAft>
              <a:buSzPts val="1333"/>
              <a:buNone/>
              <a:defRPr>
                <a:solidFill>
                  <a:schemeClr val="lt1"/>
                </a:solidFill>
              </a:defRPr>
            </a:lvl3pPr>
            <a:lvl4pPr indent="-228600" lvl="3" marL="1828800" algn="ctr">
              <a:lnSpc>
                <a:spcPct val="120000"/>
              </a:lnSpc>
              <a:spcBef>
                <a:spcPts val="667"/>
              </a:spcBef>
              <a:spcAft>
                <a:spcPts val="0"/>
              </a:spcAft>
              <a:buSzPts val="1200"/>
              <a:buNone/>
              <a:defRPr>
                <a:solidFill>
                  <a:schemeClr val="lt1"/>
                </a:solidFill>
              </a:defRPr>
            </a:lvl4pPr>
            <a:lvl5pPr indent="-228600" lvl="4" marL="2286000" algn="ctr">
              <a:lnSpc>
                <a:spcPct val="120000"/>
              </a:lnSpc>
              <a:spcBef>
                <a:spcPts val="667"/>
              </a:spcBef>
              <a:spcAft>
                <a:spcPts val="0"/>
              </a:spcAft>
              <a:buSzPts val="1067"/>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8" name="Google Shape;498;p64"/>
          <p:cNvSpPr txBox="1"/>
          <p:nvPr>
            <p:ph idx="4" type="body"/>
          </p:nvPr>
        </p:nvSpPr>
        <p:spPr>
          <a:xfrm>
            <a:off x="8592278" y="3448051"/>
            <a:ext cx="2874433" cy="2171700"/>
          </a:xfrm>
          <a:prstGeom prst="rect">
            <a:avLst/>
          </a:prstGeom>
          <a:noFill/>
          <a:ln>
            <a:noFill/>
          </a:ln>
        </p:spPr>
        <p:txBody>
          <a:bodyPr anchorCtr="0" anchor="t" bIns="0" lIns="0" spcFirstLastPara="1" rIns="0" wrap="square" tIns="0">
            <a:normAutofit/>
          </a:bodyPr>
          <a:lstStyle>
            <a:lvl1pPr indent="-228600" lvl="0" marL="457200" algn="ctr">
              <a:lnSpc>
                <a:spcPct val="133312"/>
              </a:lnSpc>
              <a:spcBef>
                <a:spcPts val="0"/>
              </a:spcBef>
              <a:spcAft>
                <a:spcPts val="0"/>
              </a:spcAft>
              <a:buSzPts val="1600"/>
              <a:buNone/>
              <a:defRPr b="1">
                <a:solidFill>
                  <a:schemeClr val="lt1"/>
                </a:solidFill>
                <a:latin typeface="Archivo"/>
                <a:ea typeface="Archivo"/>
                <a:cs typeface="Archivo"/>
                <a:sym typeface="Archivo"/>
              </a:defRPr>
            </a:lvl1pPr>
            <a:lvl2pPr indent="-228600" lvl="1" marL="914400" algn="ctr">
              <a:lnSpc>
                <a:spcPct val="120000"/>
              </a:lnSpc>
              <a:spcBef>
                <a:spcPts val="667"/>
              </a:spcBef>
              <a:spcAft>
                <a:spcPts val="0"/>
              </a:spcAft>
              <a:buSzPts val="1467"/>
              <a:buNone/>
              <a:defRPr>
                <a:solidFill>
                  <a:schemeClr val="lt1"/>
                </a:solidFill>
              </a:defRPr>
            </a:lvl2pPr>
            <a:lvl3pPr indent="-228600" lvl="2" marL="1371600" algn="ctr">
              <a:lnSpc>
                <a:spcPct val="120000"/>
              </a:lnSpc>
              <a:spcBef>
                <a:spcPts val="667"/>
              </a:spcBef>
              <a:spcAft>
                <a:spcPts val="0"/>
              </a:spcAft>
              <a:buSzPts val="1333"/>
              <a:buNone/>
              <a:defRPr>
                <a:solidFill>
                  <a:schemeClr val="lt1"/>
                </a:solidFill>
              </a:defRPr>
            </a:lvl3pPr>
            <a:lvl4pPr indent="-228600" lvl="3" marL="1828800" algn="ctr">
              <a:lnSpc>
                <a:spcPct val="120000"/>
              </a:lnSpc>
              <a:spcBef>
                <a:spcPts val="667"/>
              </a:spcBef>
              <a:spcAft>
                <a:spcPts val="0"/>
              </a:spcAft>
              <a:buSzPts val="1200"/>
              <a:buNone/>
              <a:defRPr>
                <a:solidFill>
                  <a:schemeClr val="lt1"/>
                </a:solidFill>
              </a:defRPr>
            </a:lvl4pPr>
            <a:lvl5pPr indent="-228600" lvl="4" marL="2286000" algn="ctr">
              <a:lnSpc>
                <a:spcPct val="120000"/>
              </a:lnSpc>
              <a:spcBef>
                <a:spcPts val="667"/>
              </a:spcBef>
              <a:spcAft>
                <a:spcPts val="0"/>
              </a:spcAft>
              <a:buSzPts val="1067"/>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9" name="Google Shape;499;p64"/>
          <p:cNvSpPr txBox="1"/>
          <p:nvPr>
            <p:ph idx="5" type="body"/>
          </p:nvPr>
        </p:nvSpPr>
        <p:spPr>
          <a:xfrm>
            <a:off x="1493274" y="1794789"/>
            <a:ext cx="1322916" cy="1267884"/>
          </a:xfrm>
          <a:prstGeom prst="rect">
            <a:avLst/>
          </a:prstGeom>
          <a:noFill/>
          <a:ln>
            <a:noFill/>
          </a:ln>
        </p:spPr>
        <p:txBody>
          <a:bodyPr anchorCtr="0" anchor="ctr" bIns="0" lIns="0" spcFirstLastPara="1" rIns="0" wrap="square" tIns="0">
            <a:normAutofit/>
          </a:bodyPr>
          <a:lstStyle>
            <a:lvl1pPr indent="-228600" lvl="0" marL="457200" algn="ctr">
              <a:lnSpc>
                <a:spcPct val="120000"/>
              </a:lnSpc>
              <a:spcBef>
                <a:spcPts val="667"/>
              </a:spcBef>
              <a:spcAft>
                <a:spcPts val="0"/>
              </a:spcAft>
              <a:buSzPts val="6400"/>
              <a:buNone/>
              <a:defRPr b="1" sz="6400">
                <a:solidFill>
                  <a:schemeClr val="dk2"/>
                </a:solidFill>
                <a:latin typeface="Archivo"/>
                <a:ea typeface="Archivo"/>
                <a:cs typeface="Archivo"/>
                <a:sym typeface="Archivo"/>
              </a:defRPr>
            </a:lvl1pPr>
            <a:lvl2pPr indent="-228600" lvl="1" marL="914400" algn="l">
              <a:lnSpc>
                <a:spcPct val="120000"/>
              </a:lnSpc>
              <a:spcBef>
                <a:spcPts val="667"/>
              </a:spcBef>
              <a:spcAft>
                <a:spcPts val="0"/>
              </a:spcAft>
              <a:buSzPts val="6400"/>
              <a:buNone/>
              <a:defRPr sz="6400"/>
            </a:lvl2pPr>
            <a:lvl3pPr indent="-228600" lvl="2" marL="1371600" algn="l">
              <a:lnSpc>
                <a:spcPct val="120000"/>
              </a:lnSpc>
              <a:spcBef>
                <a:spcPts val="667"/>
              </a:spcBef>
              <a:spcAft>
                <a:spcPts val="0"/>
              </a:spcAft>
              <a:buSzPts val="6400"/>
              <a:buNone/>
              <a:defRPr sz="6400"/>
            </a:lvl3pPr>
            <a:lvl4pPr indent="-228600" lvl="3" marL="1828800" algn="l">
              <a:lnSpc>
                <a:spcPct val="120000"/>
              </a:lnSpc>
              <a:spcBef>
                <a:spcPts val="667"/>
              </a:spcBef>
              <a:spcAft>
                <a:spcPts val="0"/>
              </a:spcAft>
              <a:buSzPts val="6400"/>
              <a:buNone/>
              <a:defRPr sz="6400"/>
            </a:lvl4pPr>
            <a:lvl5pPr indent="-228600" lvl="4" marL="2286000" algn="l">
              <a:lnSpc>
                <a:spcPct val="120000"/>
              </a:lnSpc>
              <a:spcBef>
                <a:spcPts val="667"/>
              </a:spcBef>
              <a:spcAft>
                <a:spcPts val="0"/>
              </a:spcAft>
              <a:buSzPts val="6400"/>
              <a:buNone/>
              <a:defRPr sz="6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0" name="Google Shape;500;p64"/>
          <p:cNvSpPr txBox="1"/>
          <p:nvPr>
            <p:ph idx="6" type="body"/>
          </p:nvPr>
        </p:nvSpPr>
        <p:spPr>
          <a:xfrm>
            <a:off x="5423926" y="1794789"/>
            <a:ext cx="1322916" cy="1267884"/>
          </a:xfrm>
          <a:prstGeom prst="rect">
            <a:avLst/>
          </a:prstGeom>
          <a:noFill/>
          <a:ln>
            <a:noFill/>
          </a:ln>
        </p:spPr>
        <p:txBody>
          <a:bodyPr anchorCtr="0" anchor="ctr" bIns="0" lIns="0" spcFirstLastPara="1" rIns="0" wrap="square" tIns="0">
            <a:normAutofit/>
          </a:bodyPr>
          <a:lstStyle>
            <a:lvl1pPr indent="-228600" lvl="0" marL="457200" algn="ctr">
              <a:lnSpc>
                <a:spcPct val="120000"/>
              </a:lnSpc>
              <a:spcBef>
                <a:spcPts val="667"/>
              </a:spcBef>
              <a:spcAft>
                <a:spcPts val="0"/>
              </a:spcAft>
              <a:buSzPts val="6400"/>
              <a:buNone/>
              <a:defRPr b="1" sz="6400">
                <a:solidFill>
                  <a:schemeClr val="dk2"/>
                </a:solidFill>
                <a:latin typeface="Archivo"/>
                <a:ea typeface="Archivo"/>
                <a:cs typeface="Archivo"/>
                <a:sym typeface="Archivo"/>
              </a:defRPr>
            </a:lvl1pPr>
            <a:lvl2pPr indent="-228600" lvl="1" marL="914400" algn="l">
              <a:lnSpc>
                <a:spcPct val="120000"/>
              </a:lnSpc>
              <a:spcBef>
                <a:spcPts val="667"/>
              </a:spcBef>
              <a:spcAft>
                <a:spcPts val="0"/>
              </a:spcAft>
              <a:buSzPts val="6400"/>
              <a:buNone/>
              <a:defRPr sz="6400"/>
            </a:lvl2pPr>
            <a:lvl3pPr indent="-228600" lvl="2" marL="1371600" algn="l">
              <a:lnSpc>
                <a:spcPct val="120000"/>
              </a:lnSpc>
              <a:spcBef>
                <a:spcPts val="667"/>
              </a:spcBef>
              <a:spcAft>
                <a:spcPts val="0"/>
              </a:spcAft>
              <a:buSzPts val="6400"/>
              <a:buNone/>
              <a:defRPr sz="6400"/>
            </a:lvl3pPr>
            <a:lvl4pPr indent="-228600" lvl="3" marL="1828800" algn="l">
              <a:lnSpc>
                <a:spcPct val="120000"/>
              </a:lnSpc>
              <a:spcBef>
                <a:spcPts val="667"/>
              </a:spcBef>
              <a:spcAft>
                <a:spcPts val="0"/>
              </a:spcAft>
              <a:buSzPts val="6400"/>
              <a:buNone/>
              <a:defRPr sz="6400"/>
            </a:lvl4pPr>
            <a:lvl5pPr indent="-228600" lvl="4" marL="2286000" algn="l">
              <a:lnSpc>
                <a:spcPct val="120000"/>
              </a:lnSpc>
              <a:spcBef>
                <a:spcPts val="667"/>
              </a:spcBef>
              <a:spcAft>
                <a:spcPts val="0"/>
              </a:spcAft>
              <a:buSzPts val="6400"/>
              <a:buNone/>
              <a:defRPr sz="6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1" name="Google Shape;501;p64"/>
          <p:cNvSpPr txBox="1"/>
          <p:nvPr>
            <p:ph idx="7" type="body"/>
          </p:nvPr>
        </p:nvSpPr>
        <p:spPr>
          <a:xfrm>
            <a:off x="9360363" y="1794789"/>
            <a:ext cx="1322916" cy="1267884"/>
          </a:xfrm>
          <a:prstGeom prst="rect">
            <a:avLst/>
          </a:prstGeom>
          <a:noFill/>
          <a:ln>
            <a:noFill/>
          </a:ln>
        </p:spPr>
        <p:txBody>
          <a:bodyPr anchorCtr="0" anchor="ctr" bIns="0" lIns="0" spcFirstLastPara="1" rIns="0" wrap="square" tIns="0">
            <a:normAutofit/>
          </a:bodyPr>
          <a:lstStyle>
            <a:lvl1pPr indent="-228600" lvl="0" marL="457200" algn="ctr">
              <a:lnSpc>
                <a:spcPct val="120000"/>
              </a:lnSpc>
              <a:spcBef>
                <a:spcPts val="667"/>
              </a:spcBef>
              <a:spcAft>
                <a:spcPts val="0"/>
              </a:spcAft>
              <a:buSzPts val="6400"/>
              <a:buNone/>
              <a:defRPr b="1" sz="6400">
                <a:solidFill>
                  <a:schemeClr val="accent1"/>
                </a:solidFill>
                <a:latin typeface="Archivo"/>
                <a:ea typeface="Archivo"/>
                <a:cs typeface="Archivo"/>
                <a:sym typeface="Archivo"/>
              </a:defRPr>
            </a:lvl1pPr>
            <a:lvl2pPr indent="-228600" lvl="1" marL="914400" algn="l">
              <a:lnSpc>
                <a:spcPct val="120000"/>
              </a:lnSpc>
              <a:spcBef>
                <a:spcPts val="667"/>
              </a:spcBef>
              <a:spcAft>
                <a:spcPts val="0"/>
              </a:spcAft>
              <a:buSzPts val="6400"/>
              <a:buNone/>
              <a:defRPr sz="6400"/>
            </a:lvl2pPr>
            <a:lvl3pPr indent="-228600" lvl="2" marL="1371600" algn="l">
              <a:lnSpc>
                <a:spcPct val="120000"/>
              </a:lnSpc>
              <a:spcBef>
                <a:spcPts val="667"/>
              </a:spcBef>
              <a:spcAft>
                <a:spcPts val="0"/>
              </a:spcAft>
              <a:buSzPts val="6400"/>
              <a:buNone/>
              <a:defRPr sz="6400"/>
            </a:lvl3pPr>
            <a:lvl4pPr indent="-228600" lvl="3" marL="1828800" algn="l">
              <a:lnSpc>
                <a:spcPct val="120000"/>
              </a:lnSpc>
              <a:spcBef>
                <a:spcPts val="667"/>
              </a:spcBef>
              <a:spcAft>
                <a:spcPts val="0"/>
              </a:spcAft>
              <a:buSzPts val="6400"/>
              <a:buNone/>
              <a:defRPr sz="6400"/>
            </a:lvl4pPr>
            <a:lvl5pPr indent="-228600" lvl="4" marL="2286000" algn="l">
              <a:lnSpc>
                <a:spcPct val="120000"/>
              </a:lnSpc>
              <a:spcBef>
                <a:spcPts val="667"/>
              </a:spcBef>
              <a:spcAft>
                <a:spcPts val="0"/>
              </a:spcAft>
              <a:buSzPts val="6400"/>
              <a:buNone/>
              <a:defRPr sz="6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s &amp; Picture">
  <p:cSld name="Main Points &amp; Picture">
    <p:bg>
      <p:bgPr>
        <a:solidFill>
          <a:schemeClr val="lt1"/>
        </a:solidFill>
      </p:bgPr>
    </p:bg>
    <p:spTree>
      <p:nvGrpSpPr>
        <p:cNvPr id="502" name="Shape 502"/>
        <p:cNvGrpSpPr/>
        <p:nvPr/>
      </p:nvGrpSpPr>
      <p:grpSpPr>
        <a:xfrm>
          <a:off x="0" y="0"/>
          <a:ext cx="0" cy="0"/>
          <a:chOff x="0" y="0"/>
          <a:chExt cx="0" cy="0"/>
        </a:xfrm>
      </p:grpSpPr>
      <p:sp>
        <p:nvSpPr>
          <p:cNvPr id="503" name="Google Shape;503;p65"/>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4" name="Google Shape;504;p65"/>
          <p:cNvSpPr txBox="1"/>
          <p:nvPr>
            <p:ph idx="1" type="body"/>
          </p:nvPr>
        </p:nvSpPr>
        <p:spPr>
          <a:xfrm>
            <a:off x="480001" y="1129104"/>
            <a:ext cx="9749849"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05" name="Google Shape;505;p65"/>
          <p:cNvGrpSpPr/>
          <p:nvPr/>
        </p:nvGrpSpPr>
        <p:grpSpPr>
          <a:xfrm>
            <a:off x="10607327" y="307200"/>
            <a:ext cx="1099874" cy="821904"/>
            <a:chOff x="990865" y="887094"/>
            <a:chExt cx="824905" cy="616428"/>
          </a:xfrm>
        </p:grpSpPr>
        <p:sp>
          <p:nvSpPr>
            <p:cNvPr id="506" name="Google Shape;506;p65"/>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07" name="Google Shape;507;p65"/>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08" name="Google Shape;508;p65"/>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509" name="Google Shape;509;p65"/>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510" name="Google Shape;510;p65"/>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511" name="Google Shape;511;p65"/>
          <p:cNvSpPr txBox="1"/>
          <p:nvPr>
            <p:ph idx="2" type="body"/>
          </p:nvPr>
        </p:nvSpPr>
        <p:spPr>
          <a:xfrm>
            <a:off x="6088994" y="2178635"/>
            <a:ext cx="5592233" cy="406400"/>
          </a:xfrm>
          <a:prstGeom prst="rect">
            <a:avLst/>
          </a:prstGeom>
          <a:noFill/>
          <a:ln>
            <a:noFill/>
          </a:ln>
        </p:spPr>
        <p:txBody>
          <a:bodyPr anchorCtr="0" anchor="b" bIns="0" lIns="0" spcFirstLastPara="1" rIns="0" wrap="square" tIns="0">
            <a:normAutofit/>
          </a:bodyPr>
          <a:lstStyle>
            <a:lvl1pPr indent="-228600" lvl="0" marL="457200" algn="l">
              <a:lnSpc>
                <a:spcPct val="120000"/>
              </a:lnSpc>
              <a:spcBef>
                <a:spcPts val="667"/>
              </a:spcBef>
              <a:spcAft>
                <a:spcPts val="0"/>
              </a:spcAft>
              <a:buSzPts val="1600"/>
              <a:buNone/>
              <a:defRPr b="1" cap="none">
                <a:solidFill>
                  <a:schemeClr val="dk2"/>
                </a:solidFill>
                <a:latin typeface="Archivo"/>
                <a:ea typeface="Archivo"/>
                <a:cs typeface="Archivo"/>
                <a:sym typeface="Archivo"/>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2" name="Google Shape;512;p65"/>
          <p:cNvSpPr txBox="1"/>
          <p:nvPr>
            <p:ph idx="3" type="body"/>
          </p:nvPr>
        </p:nvSpPr>
        <p:spPr>
          <a:xfrm>
            <a:off x="6088994" y="2653159"/>
            <a:ext cx="5592233" cy="576000"/>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600"/>
              <a:buNone/>
              <a:defRPr cap="none">
                <a:solidFill>
                  <a:schemeClr val="accent1"/>
                </a:solidFill>
                <a:latin typeface="Archivo"/>
                <a:ea typeface="Archivo"/>
                <a:cs typeface="Archivo"/>
                <a:sym typeface="Archivo"/>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3" name="Google Shape;513;p65"/>
          <p:cNvSpPr txBox="1"/>
          <p:nvPr>
            <p:ph idx="4" type="body"/>
          </p:nvPr>
        </p:nvSpPr>
        <p:spPr>
          <a:xfrm>
            <a:off x="6088994" y="3457028"/>
            <a:ext cx="5592233" cy="406400"/>
          </a:xfrm>
          <a:prstGeom prst="rect">
            <a:avLst/>
          </a:prstGeom>
          <a:noFill/>
          <a:ln>
            <a:noFill/>
          </a:ln>
        </p:spPr>
        <p:txBody>
          <a:bodyPr anchorCtr="0" anchor="b" bIns="0" lIns="0" spcFirstLastPara="1" rIns="0" wrap="square" tIns="0">
            <a:normAutofit/>
          </a:bodyPr>
          <a:lstStyle>
            <a:lvl1pPr indent="-228600" lvl="0" marL="457200" algn="l">
              <a:lnSpc>
                <a:spcPct val="120000"/>
              </a:lnSpc>
              <a:spcBef>
                <a:spcPts val="667"/>
              </a:spcBef>
              <a:spcAft>
                <a:spcPts val="0"/>
              </a:spcAft>
              <a:buSzPts val="1600"/>
              <a:buNone/>
              <a:defRPr b="1" cap="none">
                <a:solidFill>
                  <a:schemeClr val="dk2"/>
                </a:solidFill>
                <a:latin typeface="Archivo"/>
                <a:ea typeface="Archivo"/>
                <a:cs typeface="Archivo"/>
                <a:sym typeface="Archivo"/>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4" name="Google Shape;514;p65"/>
          <p:cNvSpPr txBox="1"/>
          <p:nvPr>
            <p:ph idx="5" type="body"/>
          </p:nvPr>
        </p:nvSpPr>
        <p:spPr>
          <a:xfrm>
            <a:off x="6088994" y="3931552"/>
            <a:ext cx="5592233" cy="576000"/>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600"/>
              <a:buNone/>
              <a:defRPr cap="none">
                <a:solidFill>
                  <a:schemeClr val="accent1"/>
                </a:solidFill>
                <a:latin typeface="Archivo"/>
                <a:ea typeface="Archivo"/>
                <a:cs typeface="Archivo"/>
                <a:sym typeface="Archivo"/>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5" name="Google Shape;515;p65"/>
          <p:cNvSpPr txBox="1"/>
          <p:nvPr>
            <p:ph idx="6" type="body"/>
          </p:nvPr>
        </p:nvSpPr>
        <p:spPr>
          <a:xfrm>
            <a:off x="6088994" y="4743036"/>
            <a:ext cx="5592233" cy="406400"/>
          </a:xfrm>
          <a:prstGeom prst="rect">
            <a:avLst/>
          </a:prstGeom>
          <a:noFill/>
          <a:ln>
            <a:noFill/>
          </a:ln>
        </p:spPr>
        <p:txBody>
          <a:bodyPr anchorCtr="0" anchor="b" bIns="0" lIns="0" spcFirstLastPara="1" rIns="0" wrap="square" tIns="0">
            <a:normAutofit/>
          </a:bodyPr>
          <a:lstStyle>
            <a:lvl1pPr indent="-228600" lvl="0" marL="457200" algn="l">
              <a:lnSpc>
                <a:spcPct val="120000"/>
              </a:lnSpc>
              <a:spcBef>
                <a:spcPts val="667"/>
              </a:spcBef>
              <a:spcAft>
                <a:spcPts val="0"/>
              </a:spcAft>
              <a:buSzPts val="1600"/>
              <a:buNone/>
              <a:defRPr b="1" cap="none">
                <a:solidFill>
                  <a:schemeClr val="dk2"/>
                </a:solidFill>
                <a:latin typeface="Archivo"/>
                <a:ea typeface="Archivo"/>
                <a:cs typeface="Archivo"/>
                <a:sym typeface="Archivo"/>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65"/>
          <p:cNvSpPr txBox="1"/>
          <p:nvPr>
            <p:ph idx="7" type="body"/>
          </p:nvPr>
        </p:nvSpPr>
        <p:spPr>
          <a:xfrm>
            <a:off x="6088994" y="5217560"/>
            <a:ext cx="5592233" cy="576000"/>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600"/>
              <a:buNone/>
              <a:defRPr cap="none">
                <a:solidFill>
                  <a:schemeClr val="accent1"/>
                </a:solidFill>
                <a:latin typeface="Archivo"/>
                <a:ea typeface="Archivo"/>
                <a:cs typeface="Archivo"/>
                <a:sym typeface="Archivo"/>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7" name="Google Shape;517;p65"/>
          <p:cNvSpPr/>
          <p:nvPr>
            <p:ph idx="8" type="pic"/>
          </p:nvPr>
        </p:nvSpPr>
        <p:spPr>
          <a:xfrm>
            <a:off x="476251" y="1982661"/>
            <a:ext cx="4000500" cy="4000500"/>
          </a:xfrm>
          <a:prstGeom prst="ellipse">
            <a:avLst/>
          </a:prstGeom>
          <a:solidFill>
            <a:schemeClr val="dk2"/>
          </a:solidFill>
          <a:ln>
            <a:noFill/>
          </a:ln>
        </p:spPr>
      </p:sp>
      <p:sp>
        <p:nvSpPr>
          <p:cNvPr id="518" name="Google Shape;518;p65"/>
          <p:cNvSpPr/>
          <p:nvPr>
            <p:ph idx="9" type="pic"/>
          </p:nvPr>
        </p:nvSpPr>
        <p:spPr>
          <a:xfrm>
            <a:off x="5107444" y="2230408"/>
            <a:ext cx="813384" cy="811025"/>
          </a:xfrm>
          <a:prstGeom prst="ellipse">
            <a:avLst/>
          </a:prstGeom>
          <a:solidFill>
            <a:schemeClr val="dk1"/>
          </a:solidFill>
          <a:ln>
            <a:noFill/>
          </a:ln>
        </p:spPr>
      </p:sp>
      <p:sp>
        <p:nvSpPr>
          <p:cNvPr id="519" name="Google Shape;519;p65"/>
          <p:cNvSpPr/>
          <p:nvPr>
            <p:ph idx="13" type="pic"/>
          </p:nvPr>
        </p:nvSpPr>
        <p:spPr>
          <a:xfrm>
            <a:off x="5107444" y="3505282"/>
            <a:ext cx="813384" cy="811025"/>
          </a:xfrm>
          <a:prstGeom prst="ellipse">
            <a:avLst/>
          </a:prstGeom>
          <a:solidFill>
            <a:schemeClr val="dk1"/>
          </a:solidFill>
          <a:ln>
            <a:noFill/>
          </a:ln>
        </p:spPr>
      </p:sp>
      <p:sp>
        <p:nvSpPr>
          <p:cNvPr id="520" name="Google Shape;520;p65"/>
          <p:cNvSpPr/>
          <p:nvPr>
            <p:ph idx="14" type="pic"/>
          </p:nvPr>
        </p:nvSpPr>
        <p:spPr>
          <a:xfrm>
            <a:off x="5107444" y="4780157"/>
            <a:ext cx="813384" cy="811025"/>
          </a:xfrm>
          <a:prstGeom prst="ellipse">
            <a:avLst/>
          </a:prstGeom>
          <a:solidFill>
            <a:schemeClr val="dk1"/>
          </a:solidFill>
          <a:ln>
            <a:noFill/>
          </a:ln>
        </p:spPr>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spTree>
      <p:nvGrpSpPr>
        <p:cNvPr id="29" name="Shape 29"/>
        <p:cNvGrpSpPr/>
        <p:nvPr/>
      </p:nvGrpSpPr>
      <p:grpSpPr>
        <a:xfrm>
          <a:off x="0" y="0"/>
          <a:ext cx="0" cy="0"/>
          <a:chOff x="0" y="0"/>
          <a:chExt cx="0" cy="0"/>
        </a:xfrm>
      </p:grpSpPr>
      <p:sp>
        <p:nvSpPr>
          <p:cNvPr id="30" name="Google Shape;30;p33"/>
          <p:cNvSpPr/>
          <p:nvPr/>
        </p:nvSpPr>
        <p:spPr>
          <a:xfrm>
            <a:off x="0" y="388434"/>
            <a:ext cx="10905977" cy="787351"/>
          </a:xfrm>
          <a:prstGeom prst="rect">
            <a:avLst/>
          </a:prstGeom>
          <a:solidFill>
            <a:srgbClr val="1C3076"/>
          </a:solidFill>
          <a:ln cap="flat" cmpd="sng" w="12700">
            <a:solidFill>
              <a:srgbClr val="2641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chivo"/>
              <a:buNone/>
            </a:pPr>
            <a:r>
              <a:t/>
            </a:r>
            <a:endParaRPr b="0" i="0" sz="1800" u="none" cap="none" strike="noStrike">
              <a:solidFill>
                <a:schemeClr val="lt1"/>
              </a:solidFill>
              <a:latin typeface="Calibri"/>
              <a:ea typeface="Calibri"/>
              <a:cs typeface="Calibri"/>
              <a:sym typeface="Calibri"/>
            </a:endParaRPr>
          </a:p>
        </p:txBody>
      </p:sp>
      <p:sp>
        <p:nvSpPr>
          <p:cNvPr id="31" name="Google Shape;31;p33"/>
          <p:cNvSpPr/>
          <p:nvPr/>
        </p:nvSpPr>
        <p:spPr>
          <a:xfrm>
            <a:off x="11014532" y="388433"/>
            <a:ext cx="1177467" cy="787351"/>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chivo"/>
              <a:buNone/>
            </a:pPr>
            <a:r>
              <a:t/>
            </a:r>
            <a:endParaRPr b="0" i="0" sz="1800" u="none" cap="none" strike="noStrike">
              <a:solidFill>
                <a:schemeClr val="lt1"/>
              </a:solidFill>
              <a:latin typeface="Calibri"/>
              <a:ea typeface="Calibri"/>
              <a:cs typeface="Calibri"/>
              <a:sym typeface="Calibri"/>
            </a:endParaRPr>
          </a:p>
        </p:txBody>
      </p:sp>
      <p:sp>
        <p:nvSpPr>
          <p:cNvPr id="32" name="Google Shape;32;p33"/>
          <p:cNvSpPr txBox="1"/>
          <p:nvPr>
            <p:ph type="title"/>
          </p:nvPr>
        </p:nvSpPr>
        <p:spPr>
          <a:xfrm>
            <a:off x="1429593" y="542427"/>
            <a:ext cx="9332814"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chemeClr val="lt1"/>
              </a:buClr>
              <a:buSzPts val="2800"/>
              <a:buFont typeface="Arial"/>
              <a:buNone/>
              <a:defRPr sz="28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3"/>
          <p:cNvSpPr/>
          <p:nvPr/>
        </p:nvSpPr>
        <p:spPr>
          <a:xfrm>
            <a:off x="1" y="1297409"/>
            <a:ext cx="12192000" cy="4483959"/>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chivo"/>
              <a:buNone/>
            </a:pPr>
            <a:r>
              <a:t/>
            </a:r>
            <a:endParaRPr b="0" i="0" sz="1800" u="none" cap="none" strike="noStrike">
              <a:solidFill>
                <a:schemeClr val="lt1"/>
              </a:solidFill>
              <a:latin typeface="Calibri"/>
              <a:ea typeface="Calibri"/>
              <a:cs typeface="Calibri"/>
              <a:sym typeface="Calibri"/>
            </a:endParaRPr>
          </a:p>
        </p:txBody>
      </p:sp>
      <p:sp>
        <p:nvSpPr>
          <p:cNvPr id="34" name="Google Shape;34;p33"/>
          <p:cNvSpPr txBox="1"/>
          <p:nvPr>
            <p:ph idx="1" type="body"/>
          </p:nvPr>
        </p:nvSpPr>
        <p:spPr>
          <a:xfrm>
            <a:off x="1261439" y="1504335"/>
            <a:ext cx="9669122" cy="37312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0" i="0" sz="2000">
                <a:latin typeface="Arial"/>
                <a:ea typeface="Arial"/>
                <a:cs typeface="Arial"/>
                <a:sym typeface="Arial"/>
              </a:defRPr>
            </a:lvl1pPr>
            <a:lvl2pPr indent="-228600" lvl="1" marL="914400" algn="l">
              <a:lnSpc>
                <a:spcPct val="90000"/>
              </a:lnSpc>
              <a:spcBef>
                <a:spcPts val="500"/>
              </a:spcBef>
              <a:spcAft>
                <a:spcPts val="0"/>
              </a:spcAft>
              <a:buClr>
                <a:schemeClr val="dk1"/>
              </a:buClr>
              <a:buSzPts val="1800"/>
              <a:buNone/>
              <a:defRPr b="0" i="0" sz="1800">
                <a:latin typeface="Arial"/>
                <a:ea typeface="Arial"/>
                <a:cs typeface="Arial"/>
                <a:sym typeface="Arial"/>
              </a:defRPr>
            </a:lvl2pPr>
            <a:lvl3pPr indent="-228600" lvl="2" marL="1371600" algn="l">
              <a:lnSpc>
                <a:spcPct val="90000"/>
              </a:lnSpc>
              <a:spcBef>
                <a:spcPts val="500"/>
              </a:spcBef>
              <a:spcAft>
                <a:spcPts val="0"/>
              </a:spcAft>
              <a:buClr>
                <a:schemeClr val="dk1"/>
              </a:buClr>
              <a:buSzPts val="1600"/>
              <a:buNone/>
              <a:defRPr b="0" i="0" sz="1600">
                <a:latin typeface="Arial"/>
                <a:ea typeface="Arial"/>
                <a:cs typeface="Arial"/>
                <a:sym typeface="Arial"/>
              </a:defRPr>
            </a:lvl3pPr>
            <a:lvl4pPr indent="-228600" lvl="3" marL="1828800" algn="l">
              <a:lnSpc>
                <a:spcPct val="90000"/>
              </a:lnSpc>
              <a:spcBef>
                <a:spcPts val="500"/>
              </a:spcBef>
              <a:spcAft>
                <a:spcPts val="0"/>
              </a:spcAft>
              <a:buClr>
                <a:schemeClr val="dk1"/>
              </a:buClr>
              <a:buSzPts val="1600"/>
              <a:buNone/>
              <a:defRPr b="0" i="0" sz="1600">
                <a:latin typeface="Arial"/>
                <a:ea typeface="Arial"/>
                <a:cs typeface="Arial"/>
                <a:sym typeface="Arial"/>
              </a:defRPr>
            </a:lvl4pPr>
            <a:lvl5pPr indent="-228600" lvl="4" marL="2286000" algn="l">
              <a:lnSpc>
                <a:spcPct val="90000"/>
              </a:lnSpc>
              <a:spcBef>
                <a:spcPts val="500"/>
              </a:spcBef>
              <a:spcAft>
                <a:spcPts val="0"/>
              </a:spcAft>
              <a:buClr>
                <a:schemeClr val="dk1"/>
              </a:buClr>
              <a:buSzPts val="1600"/>
              <a:buNone/>
              <a:defRPr b="0" i="0" sz="16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bg>
      <p:bgPr>
        <a:solidFill>
          <a:schemeClr val="lt1"/>
        </a:solidFill>
      </p:bgPr>
    </p:bg>
    <p:spTree>
      <p:nvGrpSpPr>
        <p:cNvPr id="521" name="Shape 521"/>
        <p:cNvGrpSpPr/>
        <p:nvPr/>
      </p:nvGrpSpPr>
      <p:grpSpPr>
        <a:xfrm>
          <a:off x="0" y="0"/>
          <a:ext cx="0" cy="0"/>
          <a:chOff x="0" y="0"/>
          <a:chExt cx="0" cy="0"/>
        </a:xfrm>
      </p:grpSpPr>
      <p:sp>
        <p:nvSpPr>
          <p:cNvPr id="522" name="Google Shape;522;p66"/>
          <p:cNvSpPr/>
          <p:nvPr/>
        </p:nvSpPr>
        <p:spPr>
          <a:xfrm>
            <a:off x="-30480" y="5064370"/>
            <a:ext cx="12252960" cy="1793631"/>
          </a:xfrm>
          <a:prstGeom prst="rect">
            <a:avLst/>
          </a:prstGeom>
          <a:solidFill>
            <a:schemeClr val="dk1">
              <a:alpha val="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Archivo"/>
              <a:ea typeface="Archivo"/>
              <a:cs typeface="Archivo"/>
              <a:sym typeface="Archivo"/>
            </a:endParaRPr>
          </a:p>
        </p:txBody>
      </p:sp>
      <p:sp>
        <p:nvSpPr>
          <p:cNvPr id="523" name="Google Shape;523;p66"/>
          <p:cNvSpPr txBox="1"/>
          <p:nvPr>
            <p:ph type="title"/>
          </p:nvPr>
        </p:nvSpPr>
        <p:spPr>
          <a:xfrm>
            <a:off x="1574400" y="1625718"/>
            <a:ext cx="9043200" cy="614695"/>
          </a:xfrm>
          <a:prstGeom prst="rect">
            <a:avLst/>
          </a:prstGeom>
          <a:noFill/>
          <a:ln>
            <a:noFill/>
          </a:ln>
        </p:spPr>
        <p:txBody>
          <a:bodyPr anchorCtr="0" anchor="t" bIns="0" lIns="0" spcFirstLastPara="1" rIns="0" wrap="square" tIns="0">
            <a:normAutofit/>
          </a:bodyPr>
          <a:lstStyle>
            <a:lvl1pPr lvl="0" algn="ctr">
              <a:lnSpc>
                <a:spcPct val="90000"/>
              </a:lnSpc>
              <a:spcBef>
                <a:spcPts val="0"/>
              </a:spcBef>
              <a:spcAft>
                <a:spcPts val="0"/>
              </a:spcAft>
              <a:buClr>
                <a:schemeClr val="dk1"/>
              </a:buClr>
              <a:buSzPts val="4000"/>
              <a:buFont typeface="Archivo"/>
              <a:buNone/>
              <a:defRPr sz="40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524" name="Google Shape;524;p66"/>
          <p:cNvGrpSpPr/>
          <p:nvPr/>
        </p:nvGrpSpPr>
        <p:grpSpPr>
          <a:xfrm>
            <a:off x="5536679" y="577025"/>
            <a:ext cx="1099874" cy="821904"/>
            <a:chOff x="990865" y="887094"/>
            <a:chExt cx="824905" cy="616428"/>
          </a:xfrm>
        </p:grpSpPr>
        <p:sp>
          <p:nvSpPr>
            <p:cNvPr id="525" name="Google Shape;525;p66"/>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26" name="Google Shape;526;p66"/>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27" name="Google Shape;527;p66"/>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528" name="Google Shape;528;p66"/>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529" name="Google Shape;529;p66"/>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530" name="Google Shape;530;p66"/>
          <p:cNvSpPr/>
          <p:nvPr>
            <p:ph idx="2" type="pic"/>
          </p:nvPr>
        </p:nvSpPr>
        <p:spPr>
          <a:xfrm>
            <a:off x="479999" y="3267165"/>
            <a:ext cx="2400000" cy="2400000"/>
          </a:xfrm>
          <a:prstGeom prst="rect">
            <a:avLst/>
          </a:prstGeom>
          <a:solidFill>
            <a:schemeClr val="dk2"/>
          </a:solidFill>
          <a:ln>
            <a:noFill/>
          </a:ln>
        </p:spPr>
      </p:sp>
      <p:sp>
        <p:nvSpPr>
          <p:cNvPr id="531" name="Google Shape;531;p66"/>
          <p:cNvSpPr/>
          <p:nvPr>
            <p:ph idx="3" type="pic"/>
          </p:nvPr>
        </p:nvSpPr>
        <p:spPr>
          <a:xfrm>
            <a:off x="6364799" y="3267165"/>
            <a:ext cx="2400000" cy="2400000"/>
          </a:xfrm>
          <a:prstGeom prst="rect">
            <a:avLst/>
          </a:prstGeom>
          <a:solidFill>
            <a:schemeClr val="dk2"/>
          </a:solidFill>
          <a:ln>
            <a:noFill/>
          </a:ln>
        </p:spPr>
      </p:sp>
      <p:sp>
        <p:nvSpPr>
          <p:cNvPr id="532" name="Google Shape;532;p66"/>
          <p:cNvSpPr/>
          <p:nvPr>
            <p:ph idx="4" type="pic"/>
          </p:nvPr>
        </p:nvSpPr>
        <p:spPr>
          <a:xfrm>
            <a:off x="9307200" y="3281811"/>
            <a:ext cx="2400000" cy="2400000"/>
          </a:xfrm>
          <a:prstGeom prst="rect">
            <a:avLst/>
          </a:prstGeom>
          <a:solidFill>
            <a:schemeClr val="dk2"/>
          </a:solidFill>
          <a:ln>
            <a:noFill/>
          </a:ln>
        </p:spPr>
      </p:sp>
      <p:sp>
        <p:nvSpPr>
          <p:cNvPr id="533" name="Google Shape;533;p66"/>
          <p:cNvSpPr/>
          <p:nvPr>
            <p:ph idx="5" type="pic"/>
          </p:nvPr>
        </p:nvSpPr>
        <p:spPr>
          <a:xfrm>
            <a:off x="3422399" y="3281811"/>
            <a:ext cx="2400000" cy="2400000"/>
          </a:xfrm>
          <a:prstGeom prst="rect">
            <a:avLst/>
          </a:prstGeom>
          <a:solidFill>
            <a:schemeClr val="dk2"/>
          </a:solidFill>
          <a:ln>
            <a:noFill/>
          </a:ln>
        </p:spPr>
      </p:sp>
      <p:sp>
        <p:nvSpPr>
          <p:cNvPr id="534" name="Google Shape;534;p66"/>
          <p:cNvSpPr txBox="1"/>
          <p:nvPr>
            <p:ph idx="1" type="body"/>
          </p:nvPr>
        </p:nvSpPr>
        <p:spPr>
          <a:xfrm>
            <a:off x="1574400" y="2256491"/>
            <a:ext cx="9043200" cy="370416"/>
          </a:xfrm>
          <a:prstGeom prst="rect">
            <a:avLst/>
          </a:prstGeom>
          <a:noFill/>
          <a:ln>
            <a:noFill/>
          </a:ln>
        </p:spPr>
        <p:txBody>
          <a:bodyPr anchorCtr="0" anchor="t" bIns="0" lIns="0" spcFirstLastPara="1" rIns="0" wrap="square" tIns="0">
            <a:normAutofit/>
          </a:bodyPr>
          <a:lstStyle>
            <a:lvl1pPr indent="-228600" lvl="0" marL="457200" algn="ctr">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bg>
      <p:bgPr>
        <a:solidFill>
          <a:schemeClr val="accent4"/>
        </a:solidFill>
      </p:bgPr>
    </p:bg>
    <p:spTree>
      <p:nvGrpSpPr>
        <p:cNvPr id="535" name="Shape 535"/>
        <p:cNvGrpSpPr/>
        <p:nvPr/>
      </p:nvGrpSpPr>
      <p:grpSpPr>
        <a:xfrm>
          <a:off x="0" y="0"/>
          <a:ext cx="0" cy="0"/>
          <a:chOff x="0" y="0"/>
          <a:chExt cx="0" cy="0"/>
        </a:xfrm>
      </p:grpSpPr>
      <p:pic>
        <p:nvPicPr>
          <p:cNvPr id="536" name="Google Shape;536;p67"/>
          <p:cNvPicPr preferRelativeResize="0"/>
          <p:nvPr/>
        </p:nvPicPr>
        <p:blipFill rotWithShape="1">
          <a:blip r:embed="rId2">
            <a:alphaModFix/>
          </a:blip>
          <a:srcRect b="0" l="0" r="0" t="0"/>
          <a:stretch/>
        </p:blipFill>
        <p:spPr>
          <a:xfrm>
            <a:off x="-30480" y="-17272"/>
            <a:ext cx="12252960" cy="6875272"/>
          </a:xfrm>
          <a:prstGeom prst="rect">
            <a:avLst/>
          </a:prstGeom>
          <a:noFill/>
          <a:ln>
            <a:noFill/>
          </a:ln>
        </p:spPr>
      </p:pic>
      <p:sp>
        <p:nvSpPr>
          <p:cNvPr id="537" name="Google Shape;537;p67"/>
          <p:cNvSpPr txBox="1"/>
          <p:nvPr>
            <p:ph type="title"/>
          </p:nvPr>
        </p:nvSpPr>
        <p:spPr>
          <a:xfrm>
            <a:off x="480000" y="2111857"/>
            <a:ext cx="11232000" cy="2634287"/>
          </a:xfrm>
          <a:prstGeom prst="rect">
            <a:avLst/>
          </a:prstGeom>
          <a:noFill/>
          <a:ln>
            <a:noFill/>
          </a:ln>
        </p:spPr>
        <p:txBody>
          <a:bodyPr anchorCtr="0" anchor="ctr" bIns="0" lIns="0" spcFirstLastPara="1" rIns="0" wrap="square" tIns="0">
            <a:normAutofit/>
          </a:bodyPr>
          <a:lstStyle>
            <a:lvl1pPr lvl="0" algn="ctr">
              <a:lnSpc>
                <a:spcPct val="90000"/>
              </a:lnSpc>
              <a:spcBef>
                <a:spcPts val="0"/>
              </a:spcBef>
              <a:spcAft>
                <a:spcPts val="0"/>
              </a:spcAft>
              <a:buClr>
                <a:schemeClr val="lt1"/>
              </a:buClr>
              <a:buSzPts val="4800"/>
              <a:buFont typeface="Archivo"/>
              <a:buNone/>
              <a:defRPr sz="4800"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538" name="Google Shape;538;p67"/>
          <p:cNvGrpSpPr/>
          <p:nvPr/>
        </p:nvGrpSpPr>
        <p:grpSpPr>
          <a:xfrm>
            <a:off x="5536679" y="773217"/>
            <a:ext cx="1099874" cy="821904"/>
            <a:chOff x="990865" y="887094"/>
            <a:chExt cx="824905" cy="616428"/>
          </a:xfrm>
        </p:grpSpPr>
        <p:sp>
          <p:nvSpPr>
            <p:cNvPr id="539" name="Google Shape;539;p67"/>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40" name="Google Shape;540;p67"/>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41" name="Google Shape;541;p67"/>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542" name="Google Shape;542;p67"/>
          <p:cNvSpPr/>
          <p:nvPr/>
        </p:nvSpPr>
        <p:spPr>
          <a:xfrm>
            <a:off x="-30480" y="6240285"/>
            <a:ext cx="12252960" cy="61771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Archivo"/>
              <a:ea typeface="Archivo"/>
              <a:cs typeface="Archivo"/>
              <a:sym typeface="Archivo"/>
            </a:endParaRPr>
          </a:p>
        </p:txBody>
      </p:sp>
      <p:sp>
        <p:nvSpPr>
          <p:cNvPr id="543" name="Google Shape;543;p67"/>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544" name="Google Shape;544;p67"/>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545" name="Shape 545"/>
        <p:cNvGrpSpPr/>
        <p:nvPr/>
      </p:nvGrpSpPr>
      <p:grpSpPr>
        <a:xfrm>
          <a:off x="0" y="0"/>
          <a:ext cx="0" cy="0"/>
          <a:chOff x="0" y="0"/>
          <a:chExt cx="0" cy="0"/>
        </a:xfrm>
      </p:grpSpPr>
      <p:sp>
        <p:nvSpPr>
          <p:cNvPr id="546" name="Google Shape;546;p68"/>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547" name="Google Shape;547;p68"/>
          <p:cNvGrpSpPr/>
          <p:nvPr/>
        </p:nvGrpSpPr>
        <p:grpSpPr>
          <a:xfrm>
            <a:off x="10607327" y="307200"/>
            <a:ext cx="1099874" cy="821904"/>
            <a:chOff x="990865" y="887094"/>
            <a:chExt cx="824905" cy="616428"/>
          </a:xfrm>
        </p:grpSpPr>
        <p:sp>
          <p:nvSpPr>
            <p:cNvPr id="548" name="Google Shape;548;p68"/>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49" name="Google Shape;549;p68"/>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50" name="Google Shape;550;p68"/>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551" name="Google Shape;551;p68"/>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552" name="Google Shape;552;p68"/>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
  <p:cSld name="1_Title Only">
    <p:spTree>
      <p:nvGrpSpPr>
        <p:cNvPr id="553" name="Shape 553"/>
        <p:cNvGrpSpPr/>
        <p:nvPr/>
      </p:nvGrpSpPr>
      <p:grpSpPr>
        <a:xfrm>
          <a:off x="0" y="0"/>
          <a:ext cx="0" cy="0"/>
          <a:chOff x="0" y="0"/>
          <a:chExt cx="0" cy="0"/>
        </a:xfrm>
      </p:grpSpPr>
      <p:sp>
        <p:nvSpPr>
          <p:cNvPr id="554" name="Google Shape;554;p69"/>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555" name="Google Shape;555;p69"/>
          <p:cNvGrpSpPr/>
          <p:nvPr/>
        </p:nvGrpSpPr>
        <p:grpSpPr>
          <a:xfrm>
            <a:off x="10607327" y="307200"/>
            <a:ext cx="1099874" cy="821904"/>
            <a:chOff x="990865" y="887094"/>
            <a:chExt cx="824905" cy="616428"/>
          </a:xfrm>
        </p:grpSpPr>
        <p:sp>
          <p:nvSpPr>
            <p:cNvPr id="556" name="Google Shape;556;p69"/>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57" name="Google Shape;557;p69"/>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58" name="Google Shape;558;p69"/>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559" name="Google Shape;559;p69"/>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560" name="Google Shape;560;p69"/>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561" name="Google Shape;561;p69"/>
          <p:cNvSpPr/>
          <p:nvPr/>
        </p:nvSpPr>
        <p:spPr>
          <a:xfrm>
            <a:off x="480001" y="1816428"/>
            <a:ext cx="1191497" cy="1199571"/>
          </a:xfrm>
          <a:custGeom>
            <a:rect b="b" l="l" r="r" t="t"/>
            <a:pathLst>
              <a:path extrusionOk="0" h="743" w="738">
                <a:moveTo>
                  <a:pt x="0" y="0"/>
                </a:moveTo>
                <a:lnTo>
                  <a:pt x="0" y="287"/>
                </a:lnTo>
                <a:lnTo>
                  <a:pt x="39" y="319"/>
                </a:lnTo>
                <a:lnTo>
                  <a:pt x="97" y="372"/>
                </a:lnTo>
                <a:lnTo>
                  <a:pt x="39" y="430"/>
                </a:lnTo>
                <a:lnTo>
                  <a:pt x="0" y="463"/>
                </a:lnTo>
                <a:lnTo>
                  <a:pt x="0" y="743"/>
                </a:lnTo>
                <a:lnTo>
                  <a:pt x="738" y="743"/>
                </a:lnTo>
                <a:lnTo>
                  <a:pt x="738" y="0"/>
                </a:lnTo>
                <a:lnTo>
                  <a:pt x="0" y="0"/>
                </a:lnTo>
                <a:close/>
              </a:path>
            </a:pathLst>
          </a:custGeom>
          <a:solidFill>
            <a:schemeClr val="dk2"/>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b="0" i="0" sz="2400">
              <a:solidFill>
                <a:schemeClr val="dk1"/>
              </a:solidFill>
              <a:latin typeface="Calibri"/>
              <a:ea typeface="Calibri"/>
              <a:cs typeface="Calibri"/>
              <a:sym typeface="Calibri"/>
            </a:endParaRPr>
          </a:p>
        </p:txBody>
      </p:sp>
      <p:sp>
        <p:nvSpPr>
          <p:cNvPr id="562" name="Google Shape;562;p69"/>
          <p:cNvSpPr/>
          <p:nvPr/>
        </p:nvSpPr>
        <p:spPr>
          <a:xfrm>
            <a:off x="1786127" y="1816428"/>
            <a:ext cx="4183157" cy="1199571"/>
          </a:xfrm>
          <a:prstGeom prst="rect">
            <a:avLst/>
          </a:prstGeom>
          <a:solidFill>
            <a:schemeClr val="dk1"/>
          </a:solidFill>
          <a:ln>
            <a:noFill/>
          </a:ln>
        </p:spPr>
        <p:txBody>
          <a:bodyPr anchorCtr="0" anchor="t" bIns="60950" lIns="121900" spcFirstLastPara="1" rIns="121900" wrap="square" tIns="60950">
            <a:normAutofit/>
          </a:bodyPr>
          <a:lstStyle/>
          <a:p>
            <a:pPr indent="0" lvl="0" marL="0" marR="0" rtl="0" algn="l">
              <a:spcBef>
                <a:spcPts val="0"/>
              </a:spcBef>
              <a:spcAft>
                <a:spcPts val="0"/>
              </a:spcAft>
              <a:buNone/>
            </a:pPr>
            <a:r>
              <a:t/>
            </a:r>
            <a:endParaRPr b="0" i="0" sz="2400">
              <a:solidFill>
                <a:schemeClr val="dk1"/>
              </a:solidFill>
              <a:latin typeface="Calibri"/>
              <a:ea typeface="Calibri"/>
              <a:cs typeface="Calibri"/>
              <a:sym typeface="Calibri"/>
            </a:endParaRPr>
          </a:p>
        </p:txBody>
      </p:sp>
      <p:sp>
        <p:nvSpPr>
          <p:cNvPr id="563" name="Google Shape;563;p69"/>
          <p:cNvSpPr txBox="1"/>
          <p:nvPr/>
        </p:nvSpPr>
        <p:spPr>
          <a:xfrm>
            <a:off x="698748" y="2010778"/>
            <a:ext cx="813043"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400">
                <a:solidFill>
                  <a:schemeClr val="lt2"/>
                </a:solidFill>
                <a:latin typeface="Archivo"/>
                <a:ea typeface="Archivo"/>
                <a:cs typeface="Archivo"/>
                <a:sym typeface="Archivo"/>
              </a:rPr>
              <a:t>01</a:t>
            </a:r>
            <a:endParaRPr/>
          </a:p>
        </p:txBody>
      </p:sp>
      <p:sp>
        <p:nvSpPr>
          <p:cNvPr id="564" name="Google Shape;564;p69"/>
          <p:cNvSpPr txBox="1"/>
          <p:nvPr>
            <p:ph idx="1" type="body"/>
          </p:nvPr>
        </p:nvSpPr>
        <p:spPr>
          <a:xfrm>
            <a:off x="1955801" y="1948795"/>
            <a:ext cx="3839633" cy="223344"/>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0"/>
              </a:spcBef>
              <a:spcAft>
                <a:spcPts val="0"/>
              </a:spcAft>
              <a:buSzPts val="1600"/>
              <a:buNone/>
              <a:defRPr b="1" sz="16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1600"/>
              <a:buNone/>
              <a:defRPr sz="1600"/>
            </a:lvl2pPr>
            <a:lvl3pPr indent="-228600" lvl="2" marL="1371600" algn="l">
              <a:lnSpc>
                <a:spcPct val="120000"/>
              </a:lnSpc>
              <a:spcBef>
                <a:spcPts val="667"/>
              </a:spcBef>
              <a:spcAft>
                <a:spcPts val="0"/>
              </a:spcAft>
              <a:buSzPts val="1600"/>
              <a:buNone/>
              <a:defRPr sz="1600"/>
            </a:lvl3pPr>
            <a:lvl4pPr indent="-228600" lvl="3" marL="1828800" algn="l">
              <a:lnSpc>
                <a:spcPct val="120000"/>
              </a:lnSpc>
              <a:spcBef>
                <a:spcPts val="667"/>
              </a:spcBef>
              <a:spcAft>
                <a:spcPts val="0"/>
              </a:spcAft>
              <a:buSzPts val="1600"/>
              <a:buNone/>
              <a:defRPr sz="1600"/>
            </a:lvl4pPr>
            <a:lvl5pPr indent="-228600" lvl="4" marL="2286000" algn="l">
              <a:lnSpc>
                <a:spcPct val="120000"/>
              </a:lnSpc>
              <a:spcBef>
                <a:spcPts val="667"/>
              </a:spcBef>
              <a:spcAft>
                <a:spcPts val="0"/>
              </a:spcAft>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5" name="Google Shape;565;p69"/>
          <p:cNvSpPr txBox="1"/>
          <p:nvPr>
            <p:ph idx="2" type="body"/>
          </p:nvPr>
        </p:nvSpPr>
        <p:spPr>
          <a:xfrm>
            <a:off x="1955801" y="2298264"/>
            <a:ext cx="3839633" cy="595585"/>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0"/>
              </a:spcBef>
              <a:spcAft>
                <a:spcPts val="0"/>
              </a:spcAft>
              <a:buSzPts val="1600"/>
              <a:buNone/>
              <a:defRPr sz="16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1600"/>
              <a:buNone/>
              <a:defRPr sz="1600"/>
            </a:lvl2pPr>
            <a:lvl3pPr indent="-228600" lvl="2" marL="1371600" algn="l">
              <a:lnSpc>
                <a:spcPct val="120000"/>
              </a:lnSpc>
              <a:spcBef>
                <a:spcPts val="667"/>
              </a:spcBef>
              <a:spcAft>
                <a:spcPts val="0"/>
              </a:spcAft>
              <a:buSzPts val="1600"/>
              <a:buNone/>
              <a:defRPr sz="1600"/>
            </a:lvl3pPr>
            <a:lvl4pPr indent="-228600" lvl="3" marL="1828800" algn="l">
              <a:lnSpc>
                <a:spcPct val="120000"/>
              </a:lnSpc>
              <a:spcBef>
                <a:spcPts val="667"/>
              </a:spcBef>
              <a:spcAft>
                <a:spcPts val="0"/>
              </a:spcAft>
              <a:buSzPts val="1600"/>
              <a:buNone/>
              <a:defRPr sz="1600"/>
            </a:lvl4pPr>
            <a:lvl5pPr indent="-228600" lvl="4" marL="2286000" algn="l">
              <a:lnSpc>
                <a:spcPct val="120000"/>
              </a:lnSpc>
              <a:spcBef>
                <a:spcPts val="667"/>
              </a:spcBef>
              <a:spcAft>
                <a:spcPts val="0"/>
              </a:spcAft>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6" name="Google Shape;566;p69"/>
          <p:cNvSpPr/>
          <p:nvPr/>
        </p:nvSpPr>
        <p:spPr>
          <a:xfrm>
            <a:off x="480001" y="3236979"/>
            <a:ext cx="1191497" cy="1199571"/>
          </a:xfrm>
          <a:custGeom>
            <a:rect b="b" l="l" r="r" t="t"/>
            <a:pathLst>
              <a:path extrusionOk="0" h="743" w="738">
                <a:moveTo>
                  <a:pt x="0" y="0"/>
                </a:moveTo>
                <a:lnTo>
                  <a:pt x="0" y="287"/>
                </a:lnTo>
                <a:lnTo>
                  <a:pt x="39" y="319"/>
                </a:lnTo>
                <a:lnTo>
                  <a:pt x="97" y="372"/>
                </a:lnTo>
                <a:lnTo>
                  <a:pt x="39" y="430"/>
                </a:lnTo>
                <a:lnTo>
                  <a:pt x="0" y="463"/>
                </a:lnTo>
                <a:lnTo>
                  <a:pt x="0" y="743"/>
                </a:lnTo>
                <a:lnTo>
                  <a:pt x="738" y="743"/>
                </a:lnTo>
                <a:lnTo>
                  <a:pt x="738" y="0"/>
                </a:lnTo>
                <a:lnTo>
                  <a:pt x="0" y="0"/>
                </a:lnTo>
                <a:close/>
              </a:path>
            </a:pathLst>
          </a:custGeom>
          <a:solidFill>
            <a:schemeClr val="dk2"/>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b="0" i="0" sz="2400">
              <a:solidFill>
                <a:schemeClr val="dk1"/>
              </a:solidFill>
              <a:latin typeface="Calibri"/>
              <a:ea typeface="Calibri"/>
              <a:cs typeface="Calibri"/>
              <a:sym typeface="Calibri"/>
            </a:endParaRPr>
          </a:p>
        </p:txBody>
      </p:sp>
      <p:sp>
        <p:nvSpPr>
          <p:cNvPr id="567" name="Google Shape;567;p69"/>
          <p:cNvSpPr/>
          <p:nvPr/>
        </p:nvSpPr>
        <p:spPr>
          <a:xfrm>
            <a:off x="1786127" y="3236979"/>
            <a:ext cx="4183157" cy="1199571"/>
          </a:xfrm>
          <a:prstGeom prst="rect">
            <a:avLst/>
          </a:prstGeom>
          <a:solidFill>
            <a:schemeClr val="dk1"/>
          </a:solidFill>
          <a:ln>
            <a:noFill/>
          </a:ln>
        </p:spPr>
        <p:txBody>
          <a:bodyPr anchorCtr="0" anchor="t" bIns="60950" lIns="121900" spcFirstLastPara="1" rIns="121900" wrap="square" tIns="60950">
            <a:normAutofit/>
          </a:bodyPr>
          <a:lstStyle/>
          <a:p>
            <a:pPr indent="0" lvl="0" marL="0" marR="0" rtl="0" algn="l">
              <a:spcBef>
                <a:spcPts val="0"/>
              </a:spcBef>
              <a:spcAft>
                <a:spcPts val="0"/>
              </a:spcAft>
              <a:buNone/>
            </a:pPr>
            <a:r>
              <a:t/>
            </a:r>
            <a:endParaRPr b="0" i="0" sz="2400">
              <a:solidFill>
                <a:schemeClr val="dk1"/>
              </a:solidFill>
              <a:latin typeface="Calibri"/>
              <a:ea typeface="Calibri"/>
              <a:cs typeface="Calibri"/>
              <a:sym typeface="Calibri"/>
            </a:endParaRPr>
          </a:p>
        </p:txBody>
      </p:sp>
      <p:sp>
        <p:nvSpPr>
          <p:cNvPr id="568" name="Google Shape;568;p69"/>
          <p:cNvSpPr txBox="1"/>
          <p:nvPr/>
        </p:nvSpPr>
        <p:spPr>
          <a:xfrm>
            <a:off x="698748" y="3431329"/>
            <a:ext cx="813043"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400">
                <a:solidFill>
                  <a:schemeClr val="lt2"/>
                </a:solidFill>
                <a:latin typeface="Archivo"/>
                <a:ea typeface="Archivo"/>
                <a:cs typeface="Archivo"/>
                <a:sym typeface="Archivo"/>
              </a:rPr>
              <a:t>02</a:t>
            </a:r>
            <a:endParaRPr/>
          </a:p>
        </p:txBody>
      </p:sp>
      <p:sp>
        <p:nvSpPr>
          <p:cNvPr id="569" name="Google Shape;569;p69"/>
          <p:cNvSpPr txBox="1"/>
          <p:nvPr>
            <p:ph idx="3" type="body"/>
          </p:nvPr>
        </p:nvSpPr>
        <p:spPr>
          <a:xfrm>
            <a:off x="1955801" y="3369345"/>
            <a:ext cx="3839633" cy="223344"/>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0"/>
              </a:spcBef>
              <a:spcAft>
                <a:spcPts val="0"/>
              </a:spcAft>
              <a:buSzPts val="1600"/>
              <a:buNone/>
              <a:defRPr b="1" sz="16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1600"/>
              <a:buNone/>
              <a:defRPr sz="1600"/>
            </a:lvl2pPr>
            <a:lvl3pPr indent="-228600" lvl="2" marL="1371600" algn="l">
              <a:lnSpc>
                <a:spcPct val="120000"/>
              </a:lnSpc>
              <a:spcBef>
                <a:spcPts val="667"/>
              </a:spcBef>
              <a:spcAft>
                <a:spcPts val="0"/>
              </a:spcAft>
              <a:buSzPts val="1600"/>
              <a:buNone/>
              <a:defRPr sz="1600"/>
            </a:lvl3pPr>
            <a:lvl4pPr indent="-228600" lvl="3" marL="1828800" algn="l">
              <a:lnSpc>
                <a:spcPct val="120000"/>
              </a:lnSpc>
              <a:spcBef>
                <a:spcPts val="667"/>
              </a:spcBef>
              <a:spcAft>
                <a:spcPts val="0"/>
              </a:spcAft>
              <a:buSzPts val="1600"/>
              <a:buNone/>
              <a:defRPr sz="1600"/>
            </a:lvl4pPr>
            <a:lvl5pPr indent="-228600" lvl="4" marL="2286000" algn="l">
              <a:lnSpc>
                <a:spcPct val="120000"/>
              </a:lnSpc>
              <a:spcBef>
                <a:spcPts val="667"/>
              </a:spcBef>
              <a:spcAft>
                <a:spcPts val="0"/>
              </a:spcAft>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69"/>
          <p:cNvSpPr txBox="1"/>
          <p:nvPr>
            <p:ph idx="4" type="body"/>
          </p:nvPr>
        </p:nvSpPr>
        <p:spPr>
          <a:xfrm>
            <a:off x="1955801" y="3718814"/>
            <a:ext cx="3839633" cy="595585"/>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0"/>
              </a:spcBef>
              <a:spcAft>
                <a:spcPts val="0"/>
              </a:spcAft>
              <a:buSzPts val="1600"/>
              <a:buNone/>
              <a:defRPr sz="16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1600"/>
              <a:buNone/>
              <a:defRPr sz="1600"/>
            </a:lvl2pPr>
            <a:lvl3pPr indent="-228600" lvl="2" marL="1371600" algn="l">
              <a:lnSpc>
                <a:spcPct val="120000"/>
              </a:lnSpc>
              <a:spcBef>
                <a:spcPts val="667"/>
              </a:spcBef>
              <a:spcAft>
                <a:spcPts val="0"/>
              </a:spcAft>
              <a:buSzPts val="1600"/>
              <a:buNone/>
              <a:defRPr sz="1600"/>
            </a:lvl3pPr>
            <a:lvl4pPr indent="-228600" lvl="3" marL="1828800" algn="l">
              <a:lnSpc>
                <a:spcPct val="120000"/>
              </a:lnSpc>
              <a:spcBef>
                <a:spcPts val="667"/>
              </a:spcBef>
              <a:spcAft>
                <a:spcPts val="0"/>
              </a:spcAft>
              <a:buSzPts val="1600"/>
              <a:buNone/>
              <a:defRPr sz="1600"/>
            </a:lvl4pPr>
            <a:lvl5pPr indent="-228600" lvl="4" marL="2286000" algn="l">
              <a:lnSpc>
                <a:spcPct val="120000"/>
              </a:lnSpc>
              <a:spcBef>
                <a:spcPts val="667"/>
              </a:spcBef>
              <a:spcAft>
                <a:spcPts val="0"/>
              </a:spcAft>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1" name="Google Shape;571;p69"/>
          <p:cNvSpPr/>
          <p:nvPr/>
        </p:nvSpPr>
        <p:spPr>
          <a:xfrm>
            <a:off x="480001" y="4677139"/>
            <a:ext cx="1191497" cy="1199571"/>
          </a:xfrm>
          <a:custGeom>
            <a:rect b="b" l="l" r="r" t="t"/>
            <a:pathLst>
              <a:path extrusionOk="0" h="743" w="738">
                <a:moveTo>
                  <a:pt x="0" y="0"/>
                </a:moveTo>
                <a:lnTo>
                  <a:pt x="0" y="287"/>
                </a:lnTo>
                <a:lnTo>
                  <a:pt x="39" y="319"/>
                </a:lnTo>
                <a:lnTo>
                  <a:pt x="97" y="372"/>
                </a:lnTo>
                <a:lnTo>
                  <a:pt x="39" y="430"/>
                </a:lnTo>
                <a:lnTo>
                  <a:pt x="0" y="463"/>
                </a:lnTo>
                <a:lnTo>
                  <a:pt x="0" y="743"/>
                </a:lnTo>
                <a:lnTo>
                  <a:pt x="738" y="743"/>
                </a:lnTo>
                <a:lnTo>
                  <a:pt x="738" y="0"/>
                </a:lnTo>
                <a:lnTo>
                  <a:pt x="0" y="0"/>
                </a:lnTo>
                <a:close/>
              </a:path>
            </a:pathLst>
          </a:custGeom>
          <a:solidFill>
            <a:schemeClr val="dk2"/>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b="0" i="0" sz="2400">
              <a:solidFill>
                <a:schemeClr val="dk1"/>
              </a:solidFill>
              <a:latin typeface="Calibri"/>
              <a:ea typeface="Calibri"/>
              <a:cs typeface="Calibri"/>
              <a:sym typeface="Calibri"/>
            </a:endParaRPr>
          </a:p>
        </p:txBody>
      </p:sp>
      <p:sp>
        <p:nvSpPr>
          <p:cNvPr id="572" name="Google Shape;572;p69"/>
          <p:cNvSpPr/>
          <p:nvPr/>
        </p:nvSpPr>
        <p:spPr>
          <a:xfrm>
            <a:off x="1786127" y="4677139"/>
            <a:ext cx="4183157" cy="1199571"/>
          </a:xfrm>
          <a:prstGeom prst="rect">
            <a:avLst/>
          </a:prstGeom>
          <a:solidFill>
            <a:schemeClr val="dk1"/>
          </a:solidFill>
          <a:ln>
            <a:noFill/>
          </a:ln>
        </p:spPr>
        <p:txBody>
          <a:bodyPr anchorCtr="0" anchor="t" bIns="60950" lIns="121900" spcFirstLastPara="1" rIns="121900" wrap="square" tIns="60950">
            <a:normAutofit/>
          </a:bodyPr>
          <a:lstStyle/>
          <a:p>
            <a:pPr indent="0" lvl="0" marL="0" marR="0" rtl="0" algn="l">
              <a:spcBef>
                <a:spcPts val="0"/>
              </a:spcBef>
              <a:spcAft>
                <a:spcPts val="0"/>
              </a:spcAft>
              <a:buNone/>
            </a:pPr>
            <a:r>
              <a:t/>
            </a:r>
            <a:endParaRPr b="0" i="0" sz="2400">
              <a:solidFill>
                <a:schemeClr val="dk1"/>
              </a:solidFill>
              <a:latin typeface="Calibri"/>
              <a:ea typeface="Calibri"/>
              <a:cs typeface="Calibri"/>
              <a:sym typeface="Calibri"/>
            </a:endParaRPr>
          </a:p>
        </p:txBody>
      </p:sp>
      <p:sp>
        <p:nvSpPr>
          <p:cNvPr id="573" name="Google Shape;573;p69"/>
          <p:cNvSpPr txBox="1"/>
          <p:nvPr/>
        </p:nvSpPr>
        <p:spPr>
          <a:xfrm>
            <a:off x="698748" y="4871489"/>
            <a:ext cx="813043"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400">
                <a:solidFill>
                  <a:schemeClr val="lt2"/>
                </a:solidFill>
                <a:latin typeface="Archivo"/>
                <a:ea typeface="Archivo"/>
                <a:cs typeface="Archivo"/>
                <a:sym typeface="Archivo"/>
              </a:rPr>
              <a:t>03</a:t>
            </a:r>
            <a:endParaRPr/>
          </a:p>
        </p:txBody>
      </p:sp>
      <p:sp>
        <p:nvSpPr>
          <p:cNvPr id="574" name="Google Shape;574;p69"/>
          <p:cNvSpPr txBox="1"/>
          <p:nvPr>
            <p:ph idx="5" type="body"/>
          </p:nvPr>
        </p:nvSpPr>
        <p:spPr>
          <a:xfrm>
            <a:off x="1955801" y="4809505"/>
            <a:ext cx="3839633" cy="223344"/>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0"/>
              </a:spcBef>
              <a:spcAft>
                <a:spcPts val="0"/>
              </a:spcAft>
              <a:buSzPts val="1600"/>
              <a:buNone/>
              <a:defRPr b="1" sz="16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1600"/>
              <a:buNone/>
              <a:defRPr sz="1600"/>
            </a:lvl2pPr>
            <a:lvl3pPr indent="-228600" lvl="2" marL="1371600" algn="l">
              <a:lnSpc>
                <a:spcPct val="120000"/>
              </a:lnSpc>
              <a:spcBef>
                <a:spcPts val="667"/>
              </a:spcBef>
              <a:spcAft>
                <a:spcPts val="0"/>
              </a:spcAft>
              <a:buSzPts val="1600"/>
              <a:buNone/>
              <a:defRPr sz="1600"/>
            </a:lvl3pPr>
            <a:lvl4pPr indent="-228600" lvl="3" marL="1828800" algn="l">
              <a:lnSpc>
                <a:spcPct val="120000"/>
              </a:lnSpc>
              <a:spcBef>
                <a:spcPts val="667"/>
              </a:spcBef>
              <a:spcAft>
                <a:spcPts val="0"/>
              </a:spcAft>
              <a:buSzPts val="1600"/>
              <a:buNone/>
              <a:defRPr sz="1600"/>
            </a:lvl4pPr>
            <a:lvl5pPr indent="-228600" lvl="4" marL="2286000" algn="l">
              <a:lnSpc>
                <a:spcPct val="120000"/>
              </a:lnSpc>
              <a:spcBef>
                <a:spcPts val="667"/>
              </a:spcBef>
              <a:spcAft>
                <a:spcPts val="0"/>
              </a:spcAft>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5" name="Google Shape;575;p69"/>
          <p:cNvSpPr txBox="1"/>
          <p:nvPr>
            <p:ph idx="6" type="body"/>
          </p:nvPr>
        </p:nvSpPr>
        <p:spPr>
          <a:xfrm>
            <a:off x="1955801" y="5158974"/>
            <a:ext cx="3839633" cy="595585"/>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0"/>
              </a:spcBef>
              <a:spcAft>
                <a:spcPts val="0"/>
              </a:spcAft>
              <a:buSzPts val="1600"/>
              <a:buNone/>
              <a:defRPr sz="16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1600"/>
              <a:buNone/>
              <a:defRPr sz="1600"/>
            </a:lvl2pPr>
            <a:lvl3pPr indent="-228600" lvl="2" marL="1371600" algn="l">
              <a:lnSpc>
                <a:spcPct val="120000"/>
              </a:lnSpc>
              <a:spcBef>
                <a:spcPts val="667"/>
              </a:spcBef>
              <a:spcAft>
                <a:spcPts val="0"/>
              </a:spcAft>
              <a:buSzPts val="1600"/>
              <a:buNone/>
              <a:defRPr sz="1600"/>
            </a:lvl3pPr>
            <a:lvl4pPr indent="-228600" lvl="3" marL="1828800" algn="l">
              <a:lnSpc>
                <a:spcPct val="120000"/>
              </a:lnSpc>
              <a:spcBef>
                <a:spcPts val="667"/>
              </a:spcBef>
              <a:spcAft>
                <a:spcPts val="0"/>
              </a:spcAft>
              <a:buSzPts val="1600"/>
              <a:buNone/>
              <a:defRPr sz="1600"/>
            </a:lvl4pPr>
            <a:lvl5pPr indent="-228600" lvl="4" marL="2286000" algn="l">
              <a:lnSpc>
                <a:spcPct val="120000"/>
              </a:lnSpc>
              <a:spcBef>
                <a:spcPts val="667"/>
              </a:spcBef>
              <a:spcAft>
                <a:spcPts val="0"/>
              </a:spcAft>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6" name="Google Shape;576;p69"/>
          <p:cNvSpPr/>
          <p:nvPr/>
        </p:nvSpPr>
        <p:spPr>
          <a:xfrm>
            <a:off x="6192012" y="1816428"/>
            <a:ext cx="1191497" cy="1199571"/>
          </a:xfrm>
          <a:custGeom>
            <a:rect b="b" l="l" r="r" t="t"/>
            <a:pathLst>
              <a:path extrusionOk="0" h="743" w="738">
                <a:moveTo>
                  <a:pt x="0" y="0"/>
                </a:moveTo>
                <a:lnTo>
                  <a:pt x="0" y="287"/>
                </a:lnTo>
                <a:lnTo>
                  <a:pt x="39" y="319"/>
                </a:lnTo>
                <a:lnTo>
                  <a:pt x="97" y="372"/>
                </a:lnTo>
                <a:lnTo>
                  <a:pt x="39" y="430"/>
                </a:lnTo>
                <a:lnTo>
                  <a:pt x="0" y="463"/>
                </a:lnTo>
                <a:lnTo>
                  <a:pt x="0" y="743"/>
                </a:lnTo>
                <a:lnTo>
                  <a:pt x="738" y="743"/>
                </a:lnTo>
                <a:lnTo>
                  <a:pt x="738" y="0"/>
                </a:lnTo>
                <a:lnTo>
                  <a:pt x="0" y="0"/>
                </a:lnTo>
                <a:close/>
              </a:path>
            </a:pathLst>
          </a:custGeom>
          <a:solidFill>
            <a:schemeClr val="dk2"/>
          </a:solidFill>
          <a:ln>
            <a:noFill/>
          </a:ln>
        </p:spPr>
        <p:txBody>
          <a:bodyPr anchorCtr="0" anchor="t" bIns="60950" lIns="121900" spcFirstLastPara="1" rIns="121900" wrap="square" tIns="60950">
            <a:normAutofit/>
          </a:bodyPr>
          <a:lstStyle/>
          <a:p>
            <a:pPr indent="0" lvl="0" marL="0" marR="0" rtl="0" algn="l">
              <a:spcBef>
                <a:spcPts val="0"/>
              </a:spcBef>
              <a:spcAft>
                <a:spcPts val="0"/>
              </a:spcAft>
              <a:buNone/>
            </a:pPr>
            <a:r>
              <a:t/>
            </a:r>
            <a:endParaRPr b="0" i="0" sz="2400">
              <a:solidFill>
                <a:schemeClr val="dk1"/>
              </a:solidFill>
              <a:latin typeface="Calibri"/>
              <a:ea typeface="Calibri"/>
              <a:cs typeface="Calibri"/>
              <a:sym typeface="Calibri"/>
            </a:endParaRPr>
          </a:p>
        </p:txBody>
      </p:sp>
      <p:sp>
        <p:nvSpPr>
          <p:cNvPr id="577" name="Google Shape;577;p69"/>
          <p:cNvSpPr/>
          <p:nvPr/>
        </p:nvSpPr>
        <p:spPr>
          <a:xfrm>
            <a:off x="7498138" y="1816428"/>
            <a:ext cx="4183157" cy="1199571"/>
          </a:xfrm>
          <a:prstGeom prst="rect">
            <a:avLst/>
          </a:prstGeom>
          <a:solidFill>
            <a:schemeClr val="dk1"/>
          </a:solidFill>
          <a:ln>
            <a:noFill/>
          </a:ln>
        </p:spPr>
        <p:txBody>
          <a:bodyPr anchorCtr="0" anchor="t" bIns="60950" lIns="121900" spcFirstLastPara="1" rIns="121900" wrap="square" tIns="60950">
            <a:normAutofit/>
          </a:bodyPr>
          <a:lstStyle/>
          <a:p>
            <a:pPr indent="0" lvl="0" marL="0" marR="0" rtl="0" algn="l">
              <a:spcBef>
                <a:spcPts val="0"/>
              </a:spcBef>
              <a:spcAft>
                <a:spcPts val="0"/>
              </a:spcAft>
              <a:buNone/>
            </a:pPr>
            <a:r>
              <a:t/>
            </a:r>
            <a:endParaRPr b="0" i="0" sz="2400">
              <a:solidFill>
                <a:schemeClr val="dk1"/>
              </a:solidFill>
              <a:latin typeface="Calibri"/>
              <a:ea typeface="Calibri"/>
              <a:cs typeface="Calibri"/>
              <a:sym typeface="Calibri"/>
            </a:endParaRPr>
          </a:p>
        </p:txBody>
      </p:sp>
      <p:sp>
        <p:nvSpPr>
          <p:cNvPr id="578" name="Google Shape;578;p69"/>
          <p:cNvSpPr txBox="1"/>
          <p:nvPr/>
        </p:nvSpPr>
        <p:spPr>
          <a:xfrm>
            <a:off x="6357539" y="2010777"/>
            <a:ext cx="919483" cy="800219"/>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i="0" lang="en-US" sz="4400">
                <a:solidFill>
                  <a:schemeClr val="lt2"/>
                </a:solidFill>
                <a:latin typeface="Archivo"/>
                <a:ea typeface="Archivo"/>
                <a:cs typeface="Archivo"/>
                <a:sym typeface="Archivo"/>
              </a:rPr>
              <a:t>04</a:t>
            </a:r>
            <a:endParaRPr/>
          </a:p>
        </p:txBody>
      </p:sp>
      <p:sp>
        <p:nvSpPr>
          <p:cNvPr id="579" name="Google Shape;579;p69"/>
          <p:cNvSpPr txBox="1"/>
          <p:nvPr>
            <p:ph idx="7" type="body"/>
          </p:nvPr>
        </p:nvSpPr>
        <p:spPr>
          <a:xfrm>
            <a:off x="7667812" y="1948795"/>
            <a:ext cx="3839633" cy="223344"/>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0"/>
              </a:spcBef>
              <a:spcAft>
                <a:spcPts val="0"/>
              </a:spcAft>
              <a:buSzPts val="1600"/>
              <a:buNone/>
              <a:defRPr b="1" sz="16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1600"/>
              <a:buNone/>
              <a:defRPr sz="1600"/>
            </a:lvl2pPr>
            <a:lvl3pPr indent="-228600" lvl="2" marL="1371600" algn="l">
              <a:lnSpc>
                <a:spcPct val="120000"/>
              </a:lnSpc>
              <a:spcBef>
                <a:spcPts val="667"/>
              </a:spcBef>
              <a:spcAft>
                <a:spcPts val="0"/>
              </a:spcAft>
              <a:buSzPts val="1600"/>
              <a:buNone/>
              <a:defRPr sz="1600"/>
            </a:lvl3pPr>
            <a:lvl4pPr indent="-228600" lvl="3" marL="1828800" algn="l">
              <a:lnSpc>
                <a:spcPct val="120000"/>
              </a:lnSpc>
              <a:spcBef>
                <a:spcPts val="667"/>
              </a:spcBef>
              <a:spcAft>
                <a:spcPts val="0"/>
              </a:spcAft>
              <a:buSzPts val="1600"/>
              <a:buNone/>
              <a:defRPr sz="1600"/>
            </a:lvl4pPr>
            <a:lvl5pPr indent="-228600" lvl="4" marL="2286000" algn="l">
              <a:lnSpc>
                <a:spcPct val="120000"/>
              </a:lnSpc>
              <a:spcBef>
                <a:spcPts val="667"/>
              </a:spcBef>
              <a:spcAft>
                <a:spcPts val="0"/>
              </a:spcAft>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0" name="Google Shape;580;p69"/>
          <p:cNvSpPr txBox="1"/>
          <p:nvPr>
            <p:ph idx="8" type="body"/>
          </p:nvPr>
        </p:nvSpPr>
        <p:spPr>
          <a:xfrm>
            <a:off x="7667812" y="2298264"/>
            <a:ext cx="3839633" cy="595585"/>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0"/>
              </a:spcBef>
              <a:spcAft>
                <a:spcPts val="0"/>
              </a:spcAft>
              <a:buSzPts val="1600"/>
              <a:buNone/>
              <a:defRPr sz="16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1600"/>
              <a:buNone/>
              <a:defRPr sz="1600"/>
            </a:lvl2pPr>
            <a:lvl3pPr indent="-228600" lvl="2" marL="1371600" algn="l">
              <a:lnSpc>
                <a:spcPct val="120000"/>
              </a:lnSpc>
              <a:spcBef>
                <a:spcPts val="667"/>
              </a:spcBef>
              <a:spcAft>
                <a:spcPts val="0"/>
              </a:spcAft>
              <a:buSzPts val="1600"/>
              <a:buNone/>
              <a:defRPr sz="1600"/>
            </a:lvl3pPr>
            <a:lvl4pPr indent="-228600" lvl="3" marL="1828800" algn="l">
              <a:lnSpc>
                <a:spcPct val="120000"/>
              </a:lnSpc>
              <a:spcBef>
                <a:spcPts val="667"/>
              </a:spcBef>
              <a:spcAft>
                <a:spcPts val="0"/>
              </a:spcAft>
              <a:buSzPts val="1600"/>
              <a:buNone/>
              <a:defRPr sz="1600"/>
            </a:lvl4pPr>
            <a:lvl5pPr indent="-228600" lvl="4" marL="2286000" algn="l">
              <a:lnSpc>
                <a:spcPct val="120000"/>
              </a:lnSpc>
              <a:spcBef>
                <a:spcPts val="667"/>
              </a:spcBef>
              <a:spcAft>
                <a:spcPts val="0"/>
              </a:spcAft>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1" name="Google Shape;581;p69"/>
          <p:cNvSpPr/>
          <p:nvPr/>
        </p:nvSpPr>
        <p:spPr>
          <a:xfrm>
            <a:off x="6192012" y="3236979"/>
            <a:ext cx="1191497" cy="1199571"/>
          </a:xfrm>
          <a:custGeom>
            <a:rect b="b" l="l" r="r" t="t"/>
            <a:pathLst>
              <a:path extrusionOk="0" h="743" w="738">
                <a:moveTo>
                  <a:pt x="0" y="0"/>
                </a:moveTo>
                <a:lnTo>
                  <a:pt x="0" y="287"/>
                </a:lnTo>
                <a:lnTo>
                  <a:pt x="39" y="319"/>
                </a:lnTo>
                <a:lnTo>
                  <a:pt x="97" y="372"/>
                </a:lnTo>
                <a:lnTo>
                  <a:pt x="39" y="430"/>
                </a:lnTo>
                <a:lnTo>
                  <a:pt x="0" y="463"/>
                </a:lnTo>
                <a:lnTo>
                  <a:pt x="0" y="743"/>
                </a:lnTo>
                <a:lnTo>
                  <a:pt x="738" y="743"/>
                </a:lnTo>
                <a:lnTo>
                  <a:pt x="738" y="0"/>
                </a:lnTo>
                <a:lnTo>
                  <a:pt x="0" y="0"/>
                </a:lnTo>
                <a:close/>
              </a:path>
            </a:pathLst>
          </a:custGeom>
          <a:solidFill>
            <a:schemeClr val="dk2"/>
          </a:solidFill>
          <a:ln>
            <a:noFill/>
          </a:ln>
        </p:spPr>
        <p:txBody>
          <a:bodyPr anchorCtr="0" anchor="t" bIns="60950" lIns="121900" spcFirstLastPara="1" rIns="121900" wrap="square" tIns="60950">
            <a:normAutofit/>
          </a:bodyPr>
          <a:lstStyle/>
          <a:p>
            <a:pPr indent="0" lvl="0" marL="0" marR="0" rtl="0" algn="l">
              <a:spcBef>
                <a:spcPts val="0"/>
              </a:spcBef>
              <a:spcAft>
                <a:spcPts val="0"/>
              </a:spcAft>
              <a:buNone/>
            </a:pPr>
            <a:r>
              <a:t/>
            </a:r>
            <a:endParaRPr b="0" i="0" sz="2400">
              <a:solidFill>
                <a:schemeClr val="dk1"/>
              </a:solidFill>
              <a:latin typeface="Calibri"/>
              <a:ea typeface="Calibri"/>
              <a:cs typeface="Calibri"/>
              <a:sym typeface="Calibri"/>
            </a:endParaRPr>
          </a:p>
        </p:txBody>
      </p:sp>
      <p:sp>
        <p:nvSpPr>
          <p:cNvPr id="582" name="Google Shape;582;p69"/>
          <p:cNvSpPr/>
          <p:nvPr/>
        </p:nvSpPr>
        <p:spPr>
          <a:xfrm>
            <a:off x="7498138" y="3236979"/>
            <a:ext cx="4183157" cy="1199571"/>
          </a:xfrm>
          <a:prstGeom prst="rect">
            <a:avLst/>
          </a:prstGeom>
          <a:solidFill>
            <a:schemeClr val="dk1"/>
          </a:solidFill>
          <a:ln>
            <a:noFill/>
          </a:ln>
        </p:spPr>
        <p:txBody>
          <a:bodyPr anchorCtr="0" anchor="t" bIns="60950" lIns="121900" spcFirstLastPara="1" rIns="121900" wrap="square" tIns="60950">
            <a:normAutofit/>
          </a:bodyPr>
          <a:lstStyle/>
          <a:p>
            <a:pPr indent="0" lvl="0" marL="0" marR="0" rtl="0" algn="l">
              <a:spcBef>
                <a:spcPts val="0"/>
              </a:spcBef>
              <a:spcAft>
                <a:spcPts val="0"/>
              </a:spcAft>
              <a:buNone/>
            </a:pPr>
            <a:r>
              <a:t/>
            </a:r>
            <a:endParaRPr b="0" i="0" sz="2400">
              <a:solidFill>
                <a:schemeClr val="dk1"/>
              </a:solidFill>
              <a:latin typeface="Calibri"/>
              <a:ea typeface="Calibri"/>
              <a:cs typeface="Calibri"/>
              <a:sym typeface="Calibri"/>
            </a:endParaRPr>
          </a:p>
        </p:txBody>
      </p:sp>
      <p:sp>
        <p:nvSpPr>
          <p:cNvPr id="583" name="Google Shape;583;p69"/>
          <p:cNvSpPr txBox="1"/>
          <p:nvPr/>
        </p:nvSpPr>
        <p:spPr>
          <a:xfrm>
            <a:off x="6358607" y="3431328"/>
            <a:ext cx="917347" cy="800219"/>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i="0" lang="en-US" sz="4400">
                <a:solidFill>
                  <a:schemeClr val="lt2"/>
                </a:solidFill>
                <a:latin typeface="Archivo"/>
                <a:ea typeface="Archivo"/>
                <a:cs typeface="Archivo"/>
                <a:sym typeface="Archivo"/>
              </a:rPr>
              <a:t>05</a:t>
            </a:r>
            <a:endParaRPr/>
          </a:p>
        </p:txBody>
      </p:sp>
      <p:sp>
        <p:nvSpPr>
          <p:cNvPr id="584" name="Google Shape;584;p69"/>
          <p:cNvSpPr txBox="1"/>
          <p:nvPr>
            <p:ph idx="9" type="body"/>
          </p:nvPr>
        </p:nvSpPr>
        <p:spPr>
          <a:xfrm>
            <a:off x="7667812" y="3369345"/>
            <a:ext cx="3839633" cy="223344"/>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0"/>
              </a:spcBef>
              <a:spcAft>
                <a:spcPts val="0"/>
              </a:spcAft>
              <a:buSzPts val="1600"/>
              <a:buNone/>
              <a:defRPr b="1" sz="16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1600"/>
              <a:buNone/>
              <a:defRPr sz="1600"/>
            </a:lvl2pPr>
            <a:lvl3pPr indent="-228600" lvl="2" marL="1371600" algn="l">
              <a:lnSpc>
                <a:spcPct val="120000"/>
              </a:lnSpc>
              <a:spcBef>
                <a:spcPts val="667"/>
              </a:spcBef>
              <a:spcAft>
                <a:spcPts val="0"/>
              </a:spcAft>
              <a:buSzPts val="1600"/>
              <a:buNone/>
              <a:defRPr sz="1600"/>
            </a:lvl3pPr>
            <a:lvl4pPr indent="-228600" lvl="3" marL="1828800" algn="l">
              <a:lnSpc>
                <a:spcPct val="120000"/>
              </a:lnSpc>
              <a:spcBef>
                <a:spcPts val="667"/>
              </a:spcBef>
              <a:spcAft>
                <a:spcPts val="0"/>
              </a:spcAft>
              <a:buSzPts val="1600"/>
              <a:buNone/>
              <a:defRPr sz="1600"/>
            </a:lvl4pPr>
            <a:lvl5pPr indent="-228600" lvl="4" marL="2286000" algn="l">
              <a:lnSpc>
                <a:spcPct val="120000"/>
              </a:lnSpc>
              <a:spcBef>
                <a:spcPts val="667"/>
              </a:spcBef>
              <a:spcAft>
                <a:spcPts val="0"/>
              </a:spcAft>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5" name="Google Shape;585;p69"/>
          <p:cNvSpPr txBox="1"/>
          <p:nvPr>
            <p:ph idx="13" type="body"/>
          </p:nvPr>
        </p:nvSpPr>
        <p:spPr>
          <a:xfrm>
            <a:off x="7667812" y="3718814"/>
            <a:ext cx="3839633" cy="595585"/>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0"/>
              </a:spcBef>
              <a:spcAft>
                <a:spcPts val="0"/>
              </a:spcAft>
              <a:buSzPts val="1600"/>
              <a:buNone/>
              <a:defRPr sz="16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1600"/>
              <a:buNone/>
              <a:defRPr sz="1600"/>
            </a:lvl2pPr>
            <a:lvl3pPr indent="-228600" lvl="2" marL="1371600" algn="l">
              <a:lnSpc>
                <a:spcPct val="120000"/>
              </a:lnSpc>
              <a:spcBef>
                <a:spcPts val="667"/>
              </a:spcBef>
              <a:spcAft>
                <a:spcPts val="0"/>
              </a:spcAft>
              <a:buSzPts val="1600"/>
              <a:buNone/>
              <a:defRPr sz="1600"/>
            </a:lvl3pPr>
            <a:lvl4pPr indent="-228600" lvl="3" marL="1828800" algn="l">
              <a:lnSpc>
                <a:spcPct val="120000"/>
              </a:lnSpc>
              <a:spcBef>
                <a:spcPts val="667"/>
              </a:spcBef>
              <a:spcAft>
                <a:spcPts val="0"/>
              </a:spcAft>
              <a:buSzPts val="1600"/>
              <a:buNone/>
              <a:defRPr sz="1600"/>
            </a:lvl4pPr>
            <a:lvl5pPr indent="-228600" lvl="4" marL="2286000" algn="l">
              <a:lnSpc>
                <a:spcPct val="120000"/>
              </a:lnSpc>
              <a:spcBef>
                <a:spcPts val="667"/>
              </a:spcBef>
              <a:spcAft>
                <a:spcPts val="0"/>
              </a:spcAft>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6" name="Google Shape;586;p69"/>
          <p:cNvSpPr/>
          <p:nvPr/>
        </p:nvSpPr>
        <p:spPr>
          <a:xfrm>
            <a:off x="6192012" y="4677139"/>
            <a:ext cx="1191497" cy="1199571"/>
          </a:xfrm>
          <a:custGeom>
            <a:rect b="b" l="l" r="r" t="t"/>
            <a:pathLst>
              <a:path extrusionOk="0" h="743" w="738">
                <a:moveTo>
                  <a:pt x="0" y="0"/>
                </a:moveTo>
                <a:lnTo>
                  <a:pt x="0" y="287"/>
                </a:lnTo>
                <a:lnTo>
                  <a:pt x="39" y="319"/>
                </a:lnTo>
                <a:lnTo>
                  <a:pt x="97" y="372"/>
                </a:lnTo>
                <a:lnTo>
                  <a:pt x="39" y="430"/>
                </a:lnTo>
                <a:lnTo>
                  <a:pt x="0" y="463"/>
                </a:lnTo>
                <a:lnTo>
                  <a:pt x="0" y="743"/>
                </a:lnTo>
                <a:lnTo>
                  <a:pt x="738" y="743"/>
                </a:lnTo>
                <a:lnTo>
                  <a:pt x="738" y="0"/>
                </a:lnTo>
                <a:lnTo>
                  <a:pt x="0" y="0"/>
                </a:lnTo>
                <a:close/>
              </a:path>
            </a:pathLst>
          </a:custGeom>
          <a:solidFill>
            <a:schemeClr val="dk2"/>
          </a:solidFill>
          <a:ln>
            <a:noFill/>
          </a:ln>
        </p:spPr>
        <p:txBody>
          <a:bodyPr anchorCtr="0" anchor="t" bIns="60950" lIns="121900" spcFirstLastPara="1" rIns="121900" wrap="square" tIns="60950">
            <a:normAutofit/>
          </a:bodyPr>
          <a:lstStyle/>
          <a:p>
            <a:pPr indent="0" lvl="0" marL="0" marR="0" rtl="0" algn="l">
              <a:spcBef>
                <a:spcPts val="0"/>
              </a:spcBef>
              <a:spcAft>
                <a:spcPts val="0"/>
              </a:spcAft>
              <a:buNone/>
            </a:pPr>
            <a:r>
              <a:t/>
            </a:r>
            <a:endParaRPr b="0" i="0" sz="2400">
              <a:solidFill>
                <a:schemeClr val="dk1"/>
              </a:solidFill>
              <a:latin typeface="Calibri"/>
              <a:ea typeface="Calibri"/>
              <a:cs typeface="Calibri"/>
              <a:sym typeface="Calibri"/>
            </a:endParaRPr>
          </a:p>
        </p:txBody>
      </p:sp>
      <p:sp>
        <p:nvSpPr>
          <p:cNvPr id="587" name="Google Shape;587;p69"/>
          <p:cNvSpPr/>
          <p:nvPr/>
        </p:nvSpPr>
        <p:spPr>
          <a:xfrm>
            <a:off x="7498138" y="4677139"/>
            <a:ext cx="4183157" cy="1199571"/>
          </a:xfrm>
          <a:prstGeom prst="rect">
            <a:avLst/>
          </a:prstGeom>
          <a:solidFill>
            <a:schemeClr val="dk1"/>
          </a:solidFill>
          <a:ln>
            <a:noFill/>
          </a:ln>
        </p:spPr>
        <p:txBody>
          <a:bodyPr anchorCtr="0" anchor="t" bIns="60950" lIns="121900" spcFirstLastPara="1" rIns="121900" wrap="square" tIns="60950">
            <a:normAutofit/>
          </a:bodyPr>
          <a:lstStyle/>
          <a:p>
            <a:pPr indent="0" lvl="0" marL="0" marR="0" rtl="0" algn="l">
              <a:spcBef>
                <a:spcPts val="0"/>
              </a:spcBef>
              <a:spcAft>
                <a:spcPts val="0"/>
              </a:spcAft>
              <a:buNone/>
            </a:pPr>
            <a:r>
              <a:t/>
            </a:r>
            <a:endParaRPr b="0" i="0" sz="2400">
              <a:solidFill>
                <a:schemeClr val="dk1"/>
              </a:solidFill>
              <a:latin typeface="Calibri"/>
              <a:ea typeface="Calibri"/>
              <a:cs typeface="Calibri"/>
              <a:sym typeface="Calibri"/>
            </a:endParaRPr>
          </a:p>
        </p:txBody>
      </p:sp>
      <p:sp>
        <p:nvSpPr>
          <p:cNvPr id="588" name="Google Shape;588;p69"/>
          <p:cNvSpPr txBox="1"/>
          <p:nvPr/>
        </p:nvSpPr>
        <p:spPr>
          <a:xfrm>
            <a:off x="6358607" y="4871488"/>
            <a:ext cx="917347" cy="800219"/>
          </a:xfrm>
          <a:prstGeom prst="rect">
            <a:avLst/>
          </a:prstGeom>
          <a:noFill/>
          <a:ln>
            <a:noFill/>
          </a:ln>
        </p:spPr>
        <p:txBody>
          <a:bodyPr anchorCtr="0" anchor="t" bIns="45700" lIns="91425" spcFirstLastPara="1" rIns="91425" wrap="square" tIns="45700">
            <a:normAutofit/>
          </a:bodyPr>
          <a:lstStyle/>
          <a:p>
            <a:pPr indent="0" lvl="0" marL="0" marR="0" rtl="0" algn="ctr">
              <a:spcBef>
                <a:spcPts val="0"/>
              </a:spcBef>
              <a:spcAft>
                <a:spcPts val="0"/>
              </a:spcAft>
              <a:buNone/>
            </a:pPr>
            <a:r>
              <a:rPr b="1" i="0" lang="en-US" sz="4400">
                <a:solidFill>
                  <a:schemeClr val="lt2"/>
                </a:solidFill>
                <a:latin typeface="Archivo"/>
                <a:ea typeface="Archivo"/>
                <a:cs typeface="Archivo"/>
                <a:sym typeface="Archivo"/>
              </a:rPr>
              <a:t>06</a:t>
            </a:r>
            <a:endParaRPr/>
          </a:p>
        </p:txBody>
      </p:sp>
      <p:sp>
        <p:nvSpPr>
          <p:cNvPr id="589" name="Google Shape;589;p69"/>
          <p:cNvSpPr txBox="1"/>
          <p:nvPr>
            <p:ph idx="14" type="body"/>
          </p:nvPr>
        </p:nvSpPr>
        <p:spPr>
          <a:xfrm>
            <a:off x="7667812" y="4809505"/>
            <a:ext cx="3839633" cy="223344"/>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0"/>
              </a:spcBef>
              <a:spcAft>
                <a:spcPts val="0"/>
              </a:spcAft>
              <a:buSzPts val="1600"/>
              <a:buNone/>
              <a:defRPr b="1" sz="16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1600"/>
              <a:buNone/>
              <a:defRPr sz="1600"/>
            </a:lvl2pPr>
            <a:lvl3pPr indent="-228600" lvl="2" marL="1371600" algn="l">
              <a:lnSpc>
                <a:spcPct val="120000"/>
              </a:lnSpc>
              <a:spcBef>
                <a:spcPts val="667"/>
              </a:spcBef>
              <a:spcAft>
                <a:spcPts val="0"/>
              </a:spcAft>
              <a:buSzPts val="1600"/>
              <a:buNone/>
              <a:defRPr sz="1600"/>
            </a:lvl3pPr>
            <a:lvl4pPr indent="-228600" lvl="3" marL="1828800" algn="l">
              <a:lnSpc>
                <a:spcPct val="120000"/>
              </a:lnSpc>
              <a:spcBef>
                <a:spcPts val="667"/>
              </a:spcBef>
              <a:spcAft>
                <a:spcPts val="0"/>
              </a:spcAft>
              <a:buSzPts val="1600"/>
              <a:buNone/>
              <a:defRPr sz="1600"/>
            </a:lvl4pPr>
            <a:lvl5pPr indent="-228600" lvl="4" marL="2286000" algn="l">
              <a:lnSpc>
                <a:spcPct val="120000"/>
              </a:lnSpc>
              <a:spcBef>
                <a:spcPts val="667"/>
              </a:spcBef>
              <a:spcAft>
                <a:spcPts val="0"/>
              </a:spcAft>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69"/>
          <p:cNvSpPr txBox="1"/>
          <p:nvPr>
            <p:ph idx="15" type="body"/>
          </p:nvPr>
        </p:nvSpPr>
        <p:spPr>
          <a:xfrm>
            <a:off x="7667812" y="5158974"/>
            <a:ext cx="3839633" cy="595585"/>
          </a:xfrm>
          <a:prstGeom prst="rect">
            <a:avLst/>
          </a:prstGeom>
          <a:noFill/>
          <a:ln>
            <a:noFill/>
          </a:ln>
        </p:spPr>
        <p:txBody>
          <a:bodyPr anchorCtr="0" anchor="t" bIns="0" lIns="0" spcFirstLastPara="1" rIns="0" wrap="square" tIns="0">
            <a:normAutofit/>
          </a:bodyPr>
          <a:lstStyle>
            <a:lvl1pPr indent="-228600" lvl="0" marL="457200" algn="l">
              <a:lnSpc>
                <a:spcPct val="133312"/>
              </a:lnSpc>
              <a:spcBef>
                <a:spcPts val="0"/>
              </a:spcBef>
              <a:spcAft>
                <a:spcPts val="0"/>
              </a:spcAft>
              <a:buSzPts val="1600"/>
              <a:buNone/>
              <a:defRPr sz="1600">
                <a:solidFill>
                  <a:schemeClr val="lt1"/>
                </a:solidFill>
                <a:latin typeface="Archivo"/>
                <a:ea typeface="Archivo"/>
                <a:cs typeface="Archivo"/>
                <a:sym typeface="Archivo"/>
              </a:defRPr>
            </a:lvl1pPr>
            <a:lvl2pPr indent="-228600" lvl="1" marL="914400" algn="l">
              <a:lnSpc>
                <a:spcPct val="120000"/>
              </a:lnSpc>
              <a:spcBef>
                <a:spcPts val="667"/>
              </a:spcBef>
              <a:spcAft>
                <a:spcPts val="0"/>
              </a:spcAft>
              <a:buSzPts val="1600"/>
              <a:buNone/>
              <a:defRPr sz="1600"/>
            </a:lvl2pPr>
            <a:lvl3pPr indent="-228600" lvl="2" marL="1371600" algn="l">
              <a:lnSpc>
                <a:spcPct val="120000"/>
              </a:lnSpc>
              <a:spcBef>
                <a:spcPts val="667"/>
              </a:spcBef>
              <a:spcAft>
                <a:spcPts val="0"/>
              </a:spcAft>
              <a:buSzPts val="1600"/>
              <a:buNone/>
              <a:defRPr sz="1600"/>
            </a:lvl3pPr>
            <a:lvl4pPr indent="-228600" lvl="3" marL="1828800" algn="l">
              <a:lnSpc>
                <a:spcPct val="120000"/>
              </a:lnSpc>
              <a:spcBef>
                <a:spcPts val="667"/>
              </a:spcBef>
              <a:spcAft>
                <a:spcPts val="0"/>
              </a:spcAft>
              <a:buSzPts val="1600"/>
              <a:buNone/>
              <a:defRPr sz="1600"/>
            </a:lvl4pPr>
            <a:lvl5pPr indent="-228600" lvl="4" marL="2286000" algn="l">
              <a:lnSpc>
                <a:spcPct val="120000"/>
              </a:lnSpc>
              <a:spcBef>
                <a:spcPts val="667"/>
              </a:spcBef>
              <a:spcAft>
                <a:spcPts val="0"/>
              </a:spcAft>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st page">
  <p:cSld name="Last page">
    <p:bg>
      <p:bgPr>
        <a:solidFill>
          <a:schemeClr val="dk1"/>
        </a:solidFill>
      </p:bgPr>
    </p:bg>
    <p:spTree>
      <p:nvGrpSpPr>
        <p:cNvPr id="591" name="Shape 591"/>
        <p:cNvGrpSpPr/>
        <p:nvPr/>
      </p:nvGrpSpPr>
      <p:grpSpPr>
        <a:xfrm>
          <a:off x="0" y="0"/>
          <a:ext cx="0" cy="0"/>
          <a:chOff x="0" y="0"/>
          <a:chExt cx="0" cy="0"/>
        </a:xfrm>
      </p:grpSpPr>
      <p:pic>
        <p:nvPicPr>
          <p:cNvPr id="592" name="Google Shape;592;p70"/>
          <p:cNvPicPr preferRelativeResize="0"/>
          <p:nvPr/>
        </p:nvPicPr>
        <p:blipFill rotWithShape="1">
          <a:blip r:embed="rId2">
            <a:alphaModFix/>
          </a:blip>
          <a:srcRect b="0" l="0" r="0" t="0"/>
          <a:stretch/>
        </p:blipFill>
        <p:spPr>
          <a:xfrm>
            <a:off x="-30480" y="0"/>
            <a:ext cx="12252960" cy="6875272"/>
          </a:xfrm>
          <a:prstGeom prst="rect">
            <a:avLst/>
          </a:prstGeom>
          <a:noFill/>
          <a:ln>
            <a:noFill/>
          </a:ln>
        </p:spPr>
      </p:pic>
      <p:sp>
        <p:nvSpPr>
          <p:cNvPr id="593" name="Google Shape;593;p70"/>
          <p:cNvSpPr txBox="1"/>
          <p:nvPr>
            <p:ph idx="1" type="body"/>
          </p:nvPr>
        </p:nvSpPr>
        <p:spPr>
          <a:xfrm>
            <a:off x="2605223" y="1652979"/>
            <a:ext cx="6259751" cy="103927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467"/>
              <a:buNone/>
              <a:defRPr sz="1467">
                <a:solidFill>
                  <a:schemeClr val="lt1"/>
                </a:solidFill>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4" name="Google Shape;594;p70"/>
          <p:cNvSpPr txBox="1"/>
          <p:nvPr/>
        </p:nvSpPr>
        <p:spPr>
          <a:xfrm>
            <a:off x="2605224" y="4239681"/>
            <a:ext cx="6288385" cy="1129412"/>
          </a:xfrm>
          <a:prstGeom prst="rect">
            <a:avLst/>
          </a:prstGeom>
          <a:noFill/>
          <a:ln>
            <a:noFill/>
          </a:ln>
        </p:spPr>
        <p:txBody>
          <a:bodyPr anchorCtr="0" anchor="t" bIns="0" lIns="0" spcFirstLastPara="1" rIns="0" wrap="square" tIns="0">
            <a:spAutoFit/>
          </a:bodyPr>
          <a:lstStyle/>
          <a:p>
            <a:pPr indent="0" lvl="0" marL="0" marR="0" rtl="0" algn="l">
              <a:lnSpc>
                <a:spcPct val="183375"/>
              </a:lnSpc>
              <a:spcBef>
                <a:spcPts val="0"/>
              </a:spcBef>
              <a:spcAft>
                <a:spcPts val="0"/>
              </a:spcAft>
              <a:buNone/>
            </a:pPr>
            <a:r>
              <a:rPr lang="en-US" sz="800" cap="none">
                <a:solidFill>
                  <a:schemeClr val="lt1"/>
                </a:solidFill>
                <a:latin typeface="Archivo"/>
                <a:ea typeface="Archivo"/>
                <a:cs typeface="Archivo"/>
                <a:sym typeface="Archivo"/>
              </a:rPr>
              <a:t>This project is supported by the Innovative Health Initiative Joint Undertaking (IHI JU) under grant agreement No 101172693.</a:t>
            </a:r>
            <a:endParaRPr/>
          </a:p>
          <a:p>
            <a:pPr indent="0" lvl="0" marL="0" marR="0" rtl="0" algn="l">
              <a:lnSpc>
                <a:spcPct val="183375"/>
              </a:lnSpc>
              <a:spcBef>
                <a:spcPts val="0"/>
              </a:spcBef>
              <a:spcAft>
                <a:spcPts val="0"/>
              </a:spcAft>
              <a:buNone/>
            </a:pPr>
            <a:r>
              <a:rPr lang="en-US" sz="800" cap="none">
                <a:solidFill>
                  <a:schemeClr val="lt1"/>
                </a:solidFill>
                <a:latin typeface="Archivo"/>
                <a:ea typeface="Archivo"/>
                <a:cs typeface="Archivo"/>
                <a:sym typeface="Archivo"/>
              </a:rPr>
              <a:t>The JU receives support from the European Union’s Horizon Europe research and innovation programme and COCIR, EFPIA, Europa Bío, MedTech Europe, and Vaccines Europe and Instem Scientific Limited.</a:t>
            </a:r>
            <a:endParaRPr/>
          </a:p>
          <a:p>
            <a:pPr indent="0" lvl="0" marL="0" marR="0" rtl="0" algn="l">
              <a:lnSpc>
                <a:spcPct val="183375"/>
              </a:lnSpc>
              <a:spcBef>
                <a:spcPts val="0"/>
              </a:spcBef>
              <a:spcAft>
                <a:spcPts val="0"/>
              </a:spcAft>
              <a:buNone/>
            </a:pPr>
            <a:r>
              <a:rPr lang="en-US" sz="800" cap="none">
                <a:solidFill>
                  <a:schemeClr val="lt1"/>
                </a:solidFill>
                <a:latin typeface="Archivo"/>
                <a:ea typeface="Archivo"/>
                <a:cs typeface="Archivo"/>
                <a:sym typeface="Archivo"/>
              </a:rPr>
              <a:t>Funded by the European Union, the private members, and those contributing partners of the IHI JU. Views and opinions expressed are however those of the author(s) only and do not necessarily reflect those of the aforementioned parties. Neither of the aforementioned parties can be held responsible for them.</a:t>
            </a:r>
            <a:endParaRPr sz="800" cap="none">
              <a:solidFill>
                <a:schemeClr val="lt1"/>
              </a:solidFill>
              <a:latin typeface="Archivo"/>
              <a:ea typeface="Archivo"/>
              <a:cs typeface="Archivo"/>
              <a:sym typeface="Archivo"/>
            </a:endParaRPr>
          </a:p>
        </p:txBody>
      </p:sp>
      <p:sp>
        <p:nvSpPr>
          <p:cNvPr id="595" name="Google Shape;595;p70"/>
          <p:cNvSpPr txBox="1"/>
          <p:nvPr>
            <p:ph type="title"/>
          </p:nvPr>
        </p:nvSpPr>
        <p:spPr>
          <a:xfrm>
            <a:off x="2605222" y="831126"/>
            <a:ext cx="6259769" cy="64765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4800"/>
              <a:buFont typeface="Archivo"/>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596" name="Google Shape;596;p70"/>
          <p:cNvCxnSpPr/>
          <p:nvPr/>
        </p:nvCxnSpPr>
        <p:spPr>
          <a:xfrm>
            <a:off x="2295397" y="697779"/>
            <a:ext cx="0" cy="5452711"/>
          </a:xfrm>
          <a:prstGeom prst="straightConnector1">
            <a:avLst/>
          </a:prstGeom>
          <a:noFill/>
          <a:ln cap="flat" cmpd="sng" w="9525">
            <a:solidFill>
              <a:schemeClr val="lt1"/>
            </a:solidFill>
            <a:prstDash val="solid"/>
            <a:miter lim="800000"/>
            <a:headEnd len="sm" w="sm" type="none"/>
            <a:tailEnd len="sm" w="sm" type="none"/>
          </a:ln>
        </p:spPr>
      </p:cxnSp>
      <p:grpSp>
        <p:nvGrpSpPr>
          <p:cNvPr id="597" name="Google Shape;597;p70"/>
          <p:cNvGrpSpPr/>
          <p:nvPr/>
        </p:nvGrpSpPr>
        <p:grpSpPr>
          <a:xfrm>
            <a:off x="807483" y="767311"/>
            <a:ext cx="1099874" cy="821904"/>
            <a:chOff x="990865" y="887094"/>
            <a:chExt cx="824905" cy="616428"/>
          </a:xfrm>
        </p:grpSpPr>
        <p:sp>
          <p:nvSpPr>
            <p:cNvPr id="598" name="Google Shape;598;p70"/>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99" name="Google Shape;599;p70"/>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00" name="Google Shape;600;p70"/>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grpSp>
        <p:nvGrpSpPr>
          <p:cNvPr id="601" name="Google Shape;601;p70"/>
          <p:cNvGrpSpPr/>
          <p:nvPr/>
        </p:nvGrpSpPr>
        <p:grpSpPr>
          <a:xfrm>
            <a:off x="4147816" y="3650978"/>
            <a:ext cx="1948185" cy="393699"/>
            <a:chOff x="5361094" y="4708016"/>
            <a:chExt cx="788075" cy="159258"/>
          </a:xfrm>
        </p:grpSpPr>
        <p:sp>
          <p:nvSpPr>
            <p:cNvPr id="602" name="Google Shape;602;p70"/>
            <p:cNvSpPr/>
            <p:nvPr/>
          </p:nvSpPr>
          <p:spPr>
            <a:xfrm>
              <a:off x="5361094" y="4708016"/>
              <a:ext cx="239605" cy="159258"/>
            </a:xfrm>
            <a:custGeom>
              <a:rect b="b" l="l" r="r" t="t"/>
              <a:pathLst>
                <a:path extrusionOk="0" h="159258" w="239605">
                  <a:moveTo>
                    <a:pt x="0" y="0"/>
                  </a:moveTo>
                  <a:lnTo>
                    <a:pt x="0" y="159258"/>
                  </a:lnTo>
                  <a:lnTo>
                    <a:pt x="239605" y="159258"/>
                  </a:lnTo>
                  <a:lnTo>
                    <a:pt x="239605" y="0"/>
                  </a:lnTo>
                  <a:lnTo>
                    <a:pt x="0" y="0"/>
                  </a:lnTo>
                  <a:close/>
                  <a:moveTo>
                    <a:pt x="164999" y="42037"/>
                  </a:moveTo>
                  <a:lnTo>
                    <a:pt x="167673" y="50165"/>
                  </a:lnTo>
                  <a:lnTo>
                    <a:pt x="176203" y="50165"/>
                  </a:lnTo>
                  <a:lnTo>
                    <a:pt x="169201" y="55118"/>
                  </a:lnTo>
                  <a:lnTo>
                    <a:pt x="171747" y="63119"/>
                  </a:lnTo>
                  <a:lnTo>
                    <a:pt x="164872" y="58166"/>
                  </a:lnTo>
                  <a:lnTo>
                    <a:pt x="157997" y="63119"/>
                  </a:lnTo>
                  <a:lnTo>
                    <a:pt x="160543" y="55118"/>
                  </a:lnTo>
                  <a:lnTo>
                    <a:pt x="153541" y="50165"/>
                  </a:lnTo>
                  <a:lnTo>
                    <a:pt x="162071" y="50165"/>
                  </a:lnTo>
                  <a:cubicBezTo>
                    <a:pt x="162071" y="50165"/>
                    <a:pt x="164745" y="42037"/>
                    <a:pt x="164745" y="42037"/>
                  </a:cubicBezTo>
                  <a:close/>
                  <a:moveTo>
                    <a:pt x="143229" y="31115"/>
                  </a:moveTo>
                  <a:lnTo>
                    <a:pt x="145902" y="22987"/>
                  </a:lnTo>
                  <a:lnTo>
                    <a:pt x="148576" y="31115"/>
                  </a:lnTo>
                  <a:lnTo>
                    <a:pt x="157106" y="31115"/>
                  </a:lnTo>
                  <a:lnTo>
                    <a:pt x="150103" y="36068"/>
                  </a:lnTo>
                  <a:lnTo>
                    <a:pt x="152650" y="44069"/>
                  </a:lnTo>
                  <a:lnTo>
                    <a:pt x="145775" y="39116"/>
                  </a:lnTo>
                  <a:lnTo>
                    <a:pt x="138900" y="44069"/>
                  </a:lnTo>
                  <a:lnTo>
                    <a:pt x="141446" y="36068"/>
                  </a:lnTo>
                  <a:lnTo>
                    <a:pt x="134444" y="31115"/>
                  </a:lnTo>
                  <a:lnTo>
                    <a:pt x="142974" y="31115"/>
                  </a:lnTo>
                  <a:close/>
                  <a:moveTo>
                    <a:pt x="90902" y="31115"/>
                  </a:moveTo>
                  <a:lnTo>
                    <a:pt x="93576" y="22987"/>
                  </a:lnTo>
                  <a:lnTo>
                    <a:pt x="96250" y="31115"/>
                  </a:lnTo>
                  <a:lnTo>
                    <a:pt x="104779" y="31115"/>
                  </a:lnTo>
                  <a:lnTo>
                    <a:pt x="97777" y="36068"/>
                  </a:lnTo>
                  <a:lnTo>
                    <a:pt x="100323" y="44069"/>
                  </a:lnTo>
                  <a:lnTo>
                    <a:pt x="93449" y="39116"/>
                  </a:lnTo>
                  <a:lnTo>
                    <a:pt x="86574" y="44069"/>
                  </a:lnTo>
                  <a:lnTo>
                    <a:pt x="89120" y="36068"/>
                  </a:lnTo>
                  <a:lnTo>
                    <a:pt x="82118" y="31115"/>
                  </a:lnTo>
                  <a:lnTo>
                    <a:pt x="90648" y="31115"/>
                  </a:lnTo>
                  <a:close/>
                  <a:moveTo>
                    <a:pt x="71805" y="50292"/>
                  </a:moveTo>
                  <a:lnTo>
                    <a:pt x="74479" y="42164"/>
                  </a:lnTo>
                  <a:lnTo>
                    <a:pt x="77152" y="50292"/>
                  </a:lnTo>
                  <a:lnTo>
                    <a:pt x="85682" y="50292"/>
                  </a:lnTo>
                  <a:lnTo>
                    <a:pt x="78680" y="55245"/>
                  </a:lnTo>
                  <a:lnTo>
                    <a:pt x="81226" y="63246"/>
                  </a:lnTo>
                  <a:lnTo>
                    <a:pt x="74352" y="58293"/>
                  </a:lnTo>
                  <a:lnTo>
                    <a:pt x="67476" y="63246"/>
                  </a:lnTo>
                  <a:lnTo>
                    <a:pt x="70023" y="55245"/>
                  </a:lnTo>
                  <a:lnTo>
                    <a:pt x="63020" y="50292"/>
                  </a:lnTo>
                  <a:lnTo>
                    <a:pt x="71551" y="50292"/>
                  </a:lnTo>
                  <a:close/>
                  <a:moveTo>
                    <a:pt x="56146" y="76327"/>
                  </a:moveTo>
                  <a:lnTo>
                    <a:pt x="64676" y="76327"/>
                  </a:lnTo>
                  <a:cubicBezTo>
                    <a:pt x="64676" y="76327"/>
                    <a:pt x="67349" y="68199"/>
                    <a:pt x="67349" y="68199"/>
                  </a:cubicBezTo>
                  <a:lnTo>
                    <a:pt x="70023" y="76327"/>
                  </a:lnTo>
                  <a:lnTo>
                    <a:pt x="78553" y="76327"/>
                  </a:lnTo>
                  <a:lnTo>
                    <a:pt x="71551" y="81280"/>
                  </a:lnTo>
                  <a:lnTo>
                    <a:pt x="74097" y="89281"/>
                  </a:lnTo>
                  <a:lnTo>
                    <a:pt x="67222" y="84328"/>
                  </a:lnTo>
                  <a:lnTo>
                    <a:pt x="60347" y="89281"/>
                  </a:lnTo>
                  <a:lnTo>
                    <a:pt x="62893" y="81280"/>
                  </a:lnTo>
                  <a:lnTo>
                    <a:pt x="55891" y="76327"/>
                  </a:lnTo>
                  <a:close/>
                  <a:moveTo>
                    <a:pt x="74352" y="110490"/>
                  </a:moveTo>
                  <a:lnTo>
                    <a:pt x="67476" y="115443"/>
                  </a:lnTo>
                  <a:lnTo>
                    <a:pt x="70023" y="107442"/>
                  </a:lnTo>
                  <a:lnTo>
                    <a:pt x="63020" y="102489"/>
                  </a:lnTo>
                  <a:lnTo>
                    <a:pt x="71551" y="102489"/>
                  </a:lnTo>
                  <a:cubicBezTo>
                    <a:pt x="71551" y="102489"/>
                    <a:pt x="74224" y="94361"/>
                    <a:pt x="74224" y="94361"/>
                  </a:cubicBezTo>
                  <a:lnTo>
                    <a:pt x="76898" y="102489"/>
                  </a:lnTo>
                  <a:lnTo>
                    <a:pt x="85428" y="102489"/>
                  </a:lnTo>
                  <a:lnTo>
                    <a:pt x="78426" y="107442"/>
                  </a:lnTo>
                  <a:lnTo>
                    <a:pt x="80972" y="115443"/>
                  </a:lnTo>
                  <a:lnTo>
                    <a:pt x="74097" y="110490"/>
                  </a:lnTo>
                  <a:close/>
                  <a:moveTo>
                    <a:pt x="100451" y="134620"/>
                  </a:moveTo>
                  <a:lnTo>
                    <a:pt x="93576" y="129667"/>
                  </a:lnTo>
                  <a:lnTo>
                    <a:pt x="86701" y="134620"/>
                  </a:lnTo>
                  <a:lnTo>
                    <a:pt x="89247" y="126619"/>
                  </a:lnTo>
                  <a:lnTo>
                    <a:pt x="82245" y="121666"/>
                  </a:lnTo>
                  <a:lnTo>
                    <a:pt x="90775" y="121666"/>
                  </a:lnTo>
                  <a:cubicBezTo>
                    <a:pt x="90775" y="121666"/>
                    <a:pt x="93449" y="113538"/>
                    <a:pt x="93449" y="113538"/>
                  </a:cubicBezTo>
                  <a:lnTo>
                    <a:pt x="96122" y="121666"/>
                  </a:lnTo>
                  <a:lnTo>
                    <a:pt x="104652" y="121666"/>
                  </a:lnTo>
                  <a:lnTo>
                    <a:pt x="97650" y="126619"/>
                  </a:lnTo>
                  <a:lnTo>
                    <a:pt x="100196" y="134620"/>
                  </a:lnTo>
                  <a:close/>
                  <a:moveTo>
                    <a:pt x="117129" y="24130"/>
                  </a:moveTo>
                  <a:lnTo>
                    <a:pt x="119803" y="16002"/>
                  </a:lnTo>
                  <a:lnTo>
                    <a:pt x="122476" y="24130"/>
                  </a:lnTo>
                  <a:lnTo>
                    <a:pt x="131006" y="24130"/>
                  </a:lnTo>
                  <a:lnTo>
                    <a:pt x="124004" y="29083"/>
                  </a:lnTo>
                  <a:lnTo>
                    <a:pt x="126551" y="37084"/>
                  </a:lnTo>
                  <a:lnTo>
                    <a:pt x="119675" y="32131"/>
                  </a:lnTo>
                  <a:lnTo>
                    <a:pt x="112800" y="37084"/>
                  </a:lnTo>
                  <a:lnTo>
                    <a:pt x="115347" y="29083"/>
                  </a:lnTo>
                  <a:lnTo>
                    <a:pt x="108344" y="24130"/>
                  </a:lnTo>
                  <a:lnTo>
                    <a:pt x="116874" y="24130"/>
                  </a:lnTo>
                  <a:close/>
                  <a:moveTo>
                    <a:pt x="126551" y="141478"/>
                  </a:moveTo>
                  <a:lnTo>
                    <a:pt x="119675" y="136525"/>
                  </a:lnTo>
                  <a:lnTo>
                    <a:pt x="112800" y="141478"/>
                  </a:lnTo>
                  <a:lnTo>
                    <a:pt x="115347" y="133477"/>
                  </a:lnTo>
                  <a:lnTo>
                    <a:pt x="108344" y="128524"/>
                  </a:lnTo>
                  <a:lnTo>
                    <a:pt x="116874" y="128524"/>
                  </a:lnTo>
                  <a:cubicBezTo>
                    <a:pt x="116874" y="128524"/>
                    <a:pt x="119548" y="120396"/>
                    <a:pt x="119548" y="120396"/>
                  </a:cubicBezTo>
                  <a:lnTo>
                    <a:pt x="122221" y="128524"/>
                  </a:lnTo>
                  <a:lnTo>
                    <a:pt x="130752" y="128524"/>
                  </a:lnTo>
                  <a:lnTo>
                    <a:pt x="123750" y="133477"/>
                  </a:lnTo>
                  <a:lnTo>
                    <a:pt x="126296" y="141478"/>
                  </a:lnTo>
                  <a:close/>
                  <a:moveTo>
                    <a:pt x="152650" y="134620"/>
                  </a:moveTo>
                  <a:lnTo>
                    <a:pt x="145775" y="129667"/>
                  </a:lnTo>
                  <a:lnTo>
                    <a:pt x="138900" y="134620"/>
                  </a:lnTo>
                  <a:lnTo>
                    <a:pt x="141446" y="126619"/>
                  </a:lnTo>
                  <a:lnTo>
                    <a:pt x="134444" y="121666"/>
                  </a:lnTo>
                  <a:lnTo>
                    <a:pt x="142974" y="121666"/>
                  </a:lnTo>
                  <a:cubicBezTo>
                    <a:pt x="142974" y="121666"/>
                    <a:pt x="145648" y="113538"/>
                    <a:pt x="145648" y="113538"/>
                  </a:cubicBezTo>
                  <a:lnTo>
                    <a:pt x="148321" y="121666"/>
                  </a:lnTo>
                  <a:lnTo>
                    <a:pt x="156851" y="121666"/>
                  </a:lnTo>
                  <a:lnTo>
                    <a:pt x="149849" y="126619"/>
                  </a:lnTo>
                  <a:lnTo>
                    <a:pt x="152395" y="134620"/>
                  </a:lnTo>
                  <a:close/>
                  <a:moveTo>
                    <a:pt x="171874" y="115443"/>
                  </a:moveTo>
                  <a:lnTo>
                    <a:pt x="164999" y="110490"/>
                  </a:lnTo>
                  <a:lnTo>
                    <a:pt x="158124" y="115443"/>
                  </a:lnTo>
                  <a:lnTo>
                    <a:pt x="160671" y="107442"/>
                  </a:lnTo>
                  <a:lnTo>
                    <a:pt x="153668" y="102489"/>
                  </a:lnTo>
                  <a:lnTo>
                    <a:pt x="162198" y="102489"/>
                  </a:lnTo>
                  <a:cubicBezTo>
                    <a:pt x="162198" y="102489"/>
                    <a:pt x="164872" y="94361"/>
                    <a:pt x="164872" y="94361"/>
                  </a:cubicBezTo>
                  <a:lnTo>
                    <a:pt x="167546" y="102489"/>
                  </a:lnTo>
                  <a:lnTo>
                    <a:pt x="176076" y="102489"/>
                  </a:lnTo>
                  <a:lnTo>
                    <a:pt x="169073" y="107442"/>
                  </a:lnTo>
                  <a:lnTo>
                    <a:pt x="171620" y="115443"/>
                  </a:lnTo>
                  <a:close/>
                  <a:moveTo>
                    <a:pt x="178749" y="89281"/>
                  </a:moveTo>
                  <a:lnTo>
                    <a:pt x="171874" y="84328"/>
                  </a:lnTo>
                  <a:lnTo>
                    <a:pt x="164999" y="89281"/>
                  </a:lnTo>
                  <a:lnTo>
                    <a:pt x="167546" y="81280"/>
                  </a:lnTo>
                  <a:lnTo>
                    <a:pt x="160543" y="76327"/>
                  </a:lnTo>
                  <a:lnTo>
                    <a:pt x="169073" y="76327"/>
                  </a:lnTo>
                  <a:cubicBezTo>
                    <a:pt x="169073" y="76327"/>
                    <a:pt x="171747" y="68199"/>
                    <a:pt x="171747" y="68199"/>
                  </a:cubicBezTo>
                  <a:lnTo>
                    <a:pt x="174420" y="76327"/>
                  </a:lnTo>
                  <a:lnTo>
                    <a:pt x="182951" y="76327"/>
                  </a:lnTo>
                  <a:lnTo>
                    <a:pt x="175948" y="81280"/>
                  </a:lnTo>
                  <a:lnTo>
                    <a:pt x="178495" y="8928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03" name="Google Shape;603;p70"/>
            <p:cNvSpPr/>
            <p:nvPr/>
          </p:nvSpPr>
          <p:spPr>
            <a:xfrm>
              <a:off x="5633801" y="4727955"/>
              <a:ext cx="34247" cy="40640"/>
            </a:xfrm>
            <a:custGeom>
              <a:rect b="b" l="l" r="r" t="t"/>
              <a:pathLst>
                <a:path extrusionOk="0" h="40640" w="34247">
                  <a:moveTo>
                    <a:pt x="26609" y="25527"/>
                  </a:moveTo>
                  <a:lnTo>
                    <a:pt x="34248" y="27940"/>
                  </a:lnTo>
                  <a:cubicBezTo>
                    <a:pt x="33102" y="32258"/>
                    <a:pt x="31065" y="35433"/>
                    <a:pt x="28391" y="37465"/>
                  </a:cubicBezTo>
                  <a:cubicBezTo>
                    <a:pt x="25590" y="39497"/>
                    <a:pt x="22153" y="40640"/>
                    <a:pt x="17951" y="40640"/>
                  </a:cubicBezTo>
                  <a:cubicBezTo>
                    <a:pt x="12731" y="40640"/>
                    <a:pt x="8403" y="38862"/>
                    <a:pt x="5092" y="35306"/>
                  </a:cubicBezTo>
                  <a:cubicBezTo>
                    <a:pt x="1783" y="31750"/>
                    <a:pt x="0" y="26924"/>
                    <a:pt x="0" y="20701"/>
                  </a:cubicBezTo>
                  <a:cubicBezTo>
                    <a:pt x="0" y="14224"/>
                    <a:pt x="1655" y="9144"/>
                    <a:pt x="5092" y="5461"/>
                  </a:cubicBezTo>
                  <a:cubicBezTo>
                    <a:pt x="8530" y="1905"/>
                    <a:pt x="12859" y="0"/>
                    <a:pt x="18461" y="0"/>
                  </a:cubicBezTo>
                  <a:cubicBezTo>
                    <a:pt x="23299" y="0"/>
                    <a:pt x="27118" y="1397"/>
                    <a:pt x="30173" y="4191"/>
                  </a:cubicBezTo>
                  <a:cubicBezTo>
                    <a:pt x="31956" y="5842"/>
                    <a:pt x="33356" y="8255"/>
                    <a:pt x="34248" y="11430"/>
                  </a:cubicBezTo>
                  <a:lnTo>
                    <a:pt x="26354" y="13335"/>
                  </a:lnTo>
                  <a:cubicBezTo>
                    <a:pt x="25845" y="11303"/>
                    <a:pt x="24954" y="9652"/>
                    <a:pt x="23426" y="8509"/>
                  </a:cubicBezTo>
                  <a:cubicBezTo>
                    <a:pt x="21898" y="7366"/>
                    <a:pt x="20116" y="6731"/>
                    <a:pt x="18079" y="6731"/>
                  </a:cubicBezTo>
                  <a:cubicBezTo>
                    <a:pt x="15150" y="6731"/>
                    <a:pt x="12859" y="7747"/>
                    <a:pt x="10949" y="9906"/>
                  </a:cubicBezTo>
                  <a:cubicBezTo>
                    <a:pt x="9167" y="11938"/>
                    <a:pt x="8275" y="15367"/>
                    <a:pt x="8275" y="20066"/>
                  </a:cubicBezTo>
                  <a:cubicBezTo>
                    <a:pt x="8275" y="25019"/>
                    <a:pt x="9167" y="28575"/>
                    <a:pt x="10949" y="30607"/>
                  </a:cubicBezTo>
                  <a:cubicBezTo>
                    <a:pt x="12731" y="32766"/>
                    <a:pt x="15023" y="33782"/>
                    <a:pt x="17951" y="33782"/>
                  </a:cubicBezTo>
                  <a:cubicBezTo>
                    <a:pt x="20116" y="33782"/>
                    <a:pt x="21898" y="33147"/>
                    <a:pt x="23426" y="31750"/>
                  </a:cubicBezTo>
                  <a:cubicBezTo>
                    <a:pt x="24954" y="30353"/>
                    <a:pt x="25972" y="28321"/>
                    <a:pt x="26736" y="254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04" name="Google Shape;604;p70"/>
            <p:cNvSpPr/>
            <p:nvPr/>
          </p:nvSpPr>
          <p:spPr>
            <a:xfrm>
              <a:off x="5673014" y="4738878"/>
              <a:ext cx="29409" cy="29590"/>
            </a:xfrm>
            <a:custGeom>
              <a:rect b="b" l="l" r="r" t="t"/>
              <a:pathLst>
                <a:path extrusionOk="0" h="29590" w="29409">
                  <a:moveTo>
                    <a:pt x="127" y="14478"/>
                  </a:moveTo>
                  <a:cubicBezTo>
                    <a:pt x="127" y="11938"/>
                    <a:pt x="764" y="9525"/>
                    <a:pt x="2037" y="7239"/>
                  </a:cubicBezTo>
                  <a:cubicBezTo>
                    <a:pt x="3310" y="4953"/>
                    <a:pt x="4965" y="3175"/>
                    <a:pt x="7257" y="1905"/>
                  </a:cubicBezTo>
                  <a:cubicBezTo>
                    <a:pt x="9549" y="635"/>
                    <a:pt x="12095" y="0"/>
                    <a:pt x="14769" y="0"/>
                  </a:cubicBezTo>
                  <a:cubicBezTo>
                    <a:pt x="19097" y="0"/>
                    <a:pt x="22662" y="1397"/>
                    <a:pt x="25335" y="4191"/>
                  </a:cubicBezTo>
                  <a:cubicBezTo>
                    <a:pt x="28136" y="6985"/>
                    <a:pt x="29410" y="10541"/>
                    <a:pt x="29410" y="14732"/>
                  </a:cubicBezTo>
                  <a:cubicBezTo>
                    <a:pt x="29410" y="18923"/>
                    <a:pt x="28009" y="22606"/>
                    <a:pt x="25208" y="25400"/>
                  </a:cubicBezTo>
                  <a:cubicBezTo>
                    <a:pt x="22407" y="28194"/>
                    <a:pt x="18970" y="29591"/>
                    <a:pt x="14769" y="29591"/>
                  </a:cubicBezTo>
                  <a:cubicBezTo>
                    <a:pt x="12222" y="29591"/>
                    <a:pt x="9676" y="28956"/>
                    <a:pt x="7257" y="27813"/>
                  </a:cubicBezTo>
                  <a:cubicBezTo>
                    <a:pt x="4838" y="26670"/>
                    <a:pt x="3055" y="24892"/>
                    <a:pt x="1910" y="22606"/>
                  </a:cubicBezTo>
                  <a:cubicBezTo>
                    <a:pt x="636" y="20320"/>
                    <a:pt x="0" y="17526"/>
                    <a:pt x="0" y="14351"/>
                  </a:cubicBezTo>
                  <a:close/>
                  <a:moveTo>
                    <a:pt x="7893" y="14859"/>
                  </a:moveTo>
                  <a:cubicBezTo>
                    <a:pt x="7893" y="17653"/>
                    <a:pt x="8530" y="19812"/>
                    <a:pt x="9931" y="21336"/>
                  </a:cubicBezTo>
                  <a:cubicBezTo>
                    <a:pt x="11331" y="22860"/>
                    <a:pt x="12986" y="23622"/>
                    <a:pt x="14896" y="23622"/>
                  </a:cubicBezTo>
                  <a:cubicBezTo>
                    <a:pt x="16805" y="23622"/>
                    <a:pt x="18460" y="22860"/>
                    <a:pt x="19861" y="21336"/>
                  </a:cubicBezTo>
                  <a:cubicBezTo>
                    <a:pt x="21261" y="19812"/>
                    <a:pt x="21898" y="17653"/>
                    <a:pt x="21898" y="14859"/>
                  </a:cubicBezTo>
                  <a:cubicBezTo>
                    <a:pt x="21898" y="12065"/>
                    <a:pt x="21261" y="9906"/>
                    <a:pt x="19861" y="8382"/>
                  </a:cubicBezTo>
                  <a:cubicBezTo>
                    <a:pt x="18460" y="6858"/>
                    <a:pt x="16933" y="6096"/>
                    <a:pt x="14896" y="6096"/>
                  </a:cubicBezTo>
                  <a:cubicBezTo>
                    <a:pt x="12858" y="6096"/>
                    <a:pt x="11331" y="6858"/>
                    <a:pt x="9931" y="8382"/>
                  </a:cubicBezTo>
                  <a:cubicBezTo>
                    <a:pt x="8530" y="9906"/>
                    <a:pt x="7893" y="12065"/>
                    <a:pt x="7893" y="14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05" name="Google Shape;605;p70"/>
            <p:cNvSpPr/>
            <p:nvPr/>
          </p:nvSpPr>
          <p:spPr>
            <a:xfrm>
              <a:off x="5707644" y="4750053"/>
              <a:ext cx="14768" cy="7492"/>
            </a:xfrm>
            <a:custGeom>
              <a:rect b="b" l="l" r="r" t="t"/>
              <a:pathLst>
                <a:path extrusionOk="0" h="7492" w="14768">
                  <a:moveTo>
                    <a:pt x="0" y="7493"/>
                  </a:moveTo>
                  <a:lnTo>
                    <a:pt x="0" y="0"/>
                  </a:lnTo>
                  <a:lnTo>
                    <a:pt x="14768" y="0"/>
                  </a:lnTo>
                  <a:lnTo>
                    <a:pt x="14768" y="7493"/>
                  </a:lnTo>
                  <a:lnTo>
                    <a:pt x="0" y="749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06" name="Google Shape;606;p70"/>
            <p:cNvSpPr/>
            <p:nvPr/>
          </p:nvSpPr>
          <p:spPr>
            <a:xfrm>
              <a:off x="5723431" y="4727955"/>
              <a:ext cx="19224" cy="40004"/>
            </a:xfrm>
            <a:custGeom>
              <a:rect b="b" l="l" r="r" t="t"/>
              <a:pathLst>
                <a:path extrusionOk="0" h="40004" w="19224">
                  <a:moveTo>
                    <a:pt x="0" y="11557"/>
                  </a:moveTo>
                  <a:lnTo>
                    <a:pt x="4201" y="11557"/>
                  </a:lnTo>
                  <a:lnTo>
                    <a:pt x="4201" y="9398"/>
                  </a:lnTo>
                  <a:cubicBezTo>
                    <a:pt x="4201" y="6985"/>
                    <a:pt x="4456" y="5207"/>
                    <a:pt x="4965" y="4064"/>
                  </a:cubicBezTo>
                  <a:cubicBezTo>
                    <a:pt x="5474" y="2921"/>
                    <a:pt x="6366" y="1905"/>
                    <a:pt x="7766" y="1143"/>
                  </a:cubicBezTo>
                  <a:cubicBezTo>
                    <a:pt x="9167" y="381"/>
                    <a:pt x="10822" y="0"/>
                    <a:pt x="12986" y="0"/>
                  </a:cubicBezTo>
                  <a:cubicBezTo>
                    <a:pt x="15150" y="0"/>
                    <a:pt x="17188" y="381"/>
                    <a:pt x="19225" y="1016"/>
                  </a:cubicBezTo>
                  <a:lnTo>
                    <a:pt x="18206" y="6223"/>
                  </a:lnTo>
                  <a:cubicBezTo>
                    <a:pt x="17060" y="5969"/>
                    <a:pt x="15914" y="5842"/>
                    <a:pt x="14769" y="5842"/>
                  </a:cubicBezTo>
                  <a:cubicBezTo>
                    <a:pt x="13623" y="5842"/>
                    <a:pt x="12859" y="6096"/>
                    <a:pt x="12477" y="6604"/>
                  </a:cubicBezTo>
                  <a:cubicBezTo>
                    <a:pt x="11968" y="7112"/>
                    <a:pt x="11713" y="8128"/>
                    <a:pt x="11713" y="9525"/>
                  </a:cubicBezTo>
                  <a:lnTo>
                    <a:pt x="11713" y="11557"/>
                  </a:lnTo>
                  <a:lnTo>
                    <a:pt x="17315" y="11557"/>
                  </a:lnTo>
                  <a:lnTo>
                    <a:pt x="17315" y="17526"/>
                  </a:lnTo>
                  <a:lnTo>
                    <a:pt x="11713" y="17526"/>
                  </a:lnTo>
                  <a:lnTo>
                    <a:pt x="11713" y="40005"/>
                  </a:lnTo>
                  <a:lnTo>
                    <a:pt x="4201" y="40005"/>
                  </a:lnTo>
                  <a:lnTo>
                    <a:pt x="4201" y="17526"/>
                  </a:lnTo>
                  <a:lnTo>
                    <a:pt x="0" y="17526"/>
                  </a:lnTo>
                  <a:lnTo>
                    <a:pt x="0" y="1155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07" name="Google Shape;607;p70"/>
            <p:cNvSpPr/>
            <p:nvPr/>
          </p:nvSpPr>
          <p:spPr>
            <a:xfrm>
              <a:off x="5744947" y="4739513"/>
              <a:ext cx="25717" cy="29083"/>
            </a:xfrm>
            <a:custGeom>
              <a:rect b="b" l="l" r="r" t="t"/>
              <a:pathLst>
                <a:path extrusionOk="0" h="29083" w="25717">
                  <a:moveTo>
                    <a:pt x="18842" y="28448"/>
                  </a:moveTo>
                  <a:lnTo>
                    <a:pt x="18842" y="24257"/>
                  </a:lnTo>
                  <a:cubicBezTo>
                    <a:pt x="17824" y="25781"/>
                    <a:pt x="16424" y="26924"/>
                    <a:pt x="14769" y="27813"/>
                  </a:cubicBezTo>
                  <a:cubicBezTo>
                    <a:pt x="13113" y="28702"/>
                    <a:pt x="11331" y="29083"/>
                    <a:pt x="9421" y="29083"/>
                  </a:cubicBezTo>
                  <a:cubicBezTo>
                    <a:pt x="7512" y="29083"/>
                    <a:pt x="5856" y="28702"/>
                    <a:pt x="4329" y="27813"/>
                  </a:cubicBezTo>
                  <a:cubicBezTo>
                    <a:pt x="2801" y="26924"/>
                    <a:pt x="1655" y="25781"/>
                    <a:pt x="1018" y="24257"/>
                  </a:cubicBezTo>
                  <a:cubicBezTo>
                    <a:pt x="382" y="22733"/>
                    <a:pt x="0" y="20701"/>
                    <a:pt x="0" y="18034"/>
                  </a:cubicBezTo>
                  <a:lnTo>
                    <a:pt x="0" y="0"/>
                  </a:lnTo>
                  <a:lnTo>
                    <a:pt x="7512" y="0"/>
                  </a:lnTo>
                  <a:lnTo>
                    <a:pt x="7512" y="13081"/>
                  </a:lnTo>
                  <a:cubicBezTo>
                    <a:pt x="7512" y="17018"/>
                    <a:pt x="7639" y="19558"/>
                    <a:pt x="7893" y="20447"/>
                  </a:cubicBezTo>
                  <a:cubicBezTo>
                    <a:pt x="8148" y="21336"/>
                    <a:pt x="8657" y="22098"/>
                    <a:pt x="9421" y="22606"/>
                  </a:cubicBezTo>
                  <a:cubicBezTo>
                    <a:pt x="10185" y="23114"/>
                    <a:pt x="11076" y="23368"/>
                    <a:pt x="12222" y="23368"/>
                  </a:cubicBezTo>
                  <a:cubicBezTo>
                    <a:pt x="13495" y="23368"/>
                    <a:pt x="14641" y="22987"/>
                    <a:pt x="15659" y="22352"/>
                  </a:cubicBezTo>
                  <a:cubicBezTo>
                    <a:pt x="16678" y="21590"/>
                    <a:pt x="17315" y="20828"/>
                    <a:pt x="17696" y="19685"/>
                  </a:cubicBezTo>
                  <a:cubicBezTo>
                    <a:pt x="18078" y="18669"/>
                    <a:pt x="18206" y="16129"/>
                    <a:pt x="18206" y="12065"/>
                  </a:cubicBezTo>
                  <a:lnTo>
                    <a:pt x="18206" y="127"/>
                  </a:lnTo>
                  <a:lnTo>
                    <a:pt x="25717" y="127"/>
                  </a:lnTo>
                  <a:lnTo>
                    <a:pt x="25717" y="28575"/>
                  </a:lnTo>
                  <a:lnTo>
                    <a:pt x="18715" y="2857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08" name="Google Shape;608;p70"/>
            <p:cNvSpPr/>
            <p:nvPr/>
          </p:nvSpPr>
          <p:spPr>
            <a:xfrm>
              <a:off x="5778303" y="4738623"/>
              <a:ext cx="26099" cy="29336"/>
            </a:xfrm>
            <a:custGeom>
              <a:rect b="b" l="l" r="r" t="t"/>
              <a:pathLst>
                <a:path extrusionOk="0" h="29336" w="26099">
                  <a:moveTo>
                    <a:pt x="26099" y="29337"/>
                  </a:moveTo>
                  <a:lnTo>
                    <a:pt x="18588" y="29337"/>
                  </a:lnTo>
                  <a:lnTo>
                    <a:pt x="18588" y="14859"/>
                  </a:lnTo>
                  <a:cubicBezTo>
                    <a:pt x="18588" y="11811"/>
                    <a:pt x="18461" y="9779"/>
                    <a:pt x="18079" y="8890"/>
                  </a:cubicBezTo>
                  <a:cubicBezTo>
                    <a:pt x="17697" y="8001"/>
                    <a:pt x="17188" y="7239"/>
                    <a:pt x="16551" y="6731"/>
                  </a:cubicBezTo>
                  <a:cubicBezTo>
                    <a:pt x="15787" y="6223"/>
                    <a:pt x="14896" y="5969"/>
                    <a:pt x="13877" y="5969"/>
                  </a:cubicBezTo>
                  <a:cubicBezTo>
                    <a:pt x="12604" y="5969"/>
                    <a:pt x="11458" y="6350"/>
                    <a:pt x="10312" y="6985"/>
                  </a:cubicBezTo>
                  <a:cubicBezTo>
                    <a:pt x="9294" y="7747"/>
                    <a:pt x="8530" y="8636"/>
                    <a:pt x="8148" y="9779"/>
                  </a:cubicBezTo>
                  <a:cubicBezTo>
                    <a:pt x="7766" y="10922"/>
                    <a:pt x="7512" y="13081"/>
                    <a:pt x="7512" y="16256"/>
                  </a:cubicBezTo>
                  <a:lnTo>
                    <a:pt x="7512" y="29083"/>
                  </a:lnTo>
                  <a:lnTo>
                    <a:pt x="0" y="29083"/>
                  </a:lnTo>
                  <a:lnTo>
                    <a:pt x="0" y="635"/>
                  </a:lnTo>
                  <a:lnTo>
                    <a:pt x="7002" y="635"/>
                  </a:lnTo>
                  <a:lnTo>
                    <a:pt x="7002" y="4826"/>
                  </a:lnTo>
                  <a:cubicBezTo>
                    <a:pt x="9549" y="1651"/>
                    <a:pt x="12604" y="0"/>
                    <a:pt x="16424" y="0"/>
                  </a:cubicBezTo>
                  <a:cubicBezTo>
                    <a:pt x="18079" y="0"/>
                    <a:pt x="19607" y="254"/>
                    <a:pt x="21007" y="889"/>
                  </a:cubicBezTo>
                  <a:cubicBezTo>
                    <a:pt x="22407" y="1524"/>
                    <a:pt x="23426" y="2286"/>
                    <a:pt x="24190" y="3175"/>
                  </a:cubicBezTo>
                  <a:cubicBezTo>
                    <a:pt x="24954" y="4064"/>
                    <a:pt x="25335" y="5207"/>
                    <a:pt x="25717" y="6350"/>
                  </a:cubicBezTo>
                  <a:cubicBezTo>
                    <a:pt x="25972" y="7493"/>
                    <a:pt x="26099" y="9271"/>
                    <a:pt x="26099" y="11430"/>
                  </a:cubicBezTo>
                  <a:lnTo>
                    <a:pt x="26099" y="290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09" name="Google Shape;609;p70"/>
            <p:cNvSpPr/>
            <p:nvPr/>
          </p:nvSpPr>
          <p:spPr>
            <a:xfrm>
              <a:off x="5810386" y="4728717"/>
              <a:ext cx="27881" cy="39878"/>
            </a:xfrm>
            <a:custGeom>
              <a:rect b="b" l="l" r="r" t="t"/>
              <a:pathLst>
                <a:path extrusionOk="0" h="39878" w="27881">
                  <a:moveTo>
                    <a:pt x="27755" y="39243"/>
                  </a:moveTo>
                  <a:lnTo>
                    <a:pt x="20752" y="39243"/>
                  </a:lnTo>
                  <a:lnTo>
                    <a:pt x="20752" y="35052"/>
                  </a:lnTo>
                  <a:cubicBezTo>
                    <a:pt x="19607" y="36703"/>
                    <a:pt x="18206" y="37846"/>
                    <a:pt x="16678" y="38735"/>
                  </a:cubicBezTo>
                  <a:cubicBezTo>
                    <a:pt x="15150" y="39624"/>
                    <a:pt x="13495" y="39878"/>
                    <a:pt x="11841" y="39878"/>
                  </a:cubicBezTo>
                  <a:cubicBezTo>
                    <a:pt x="8530" y="39878"/>
                    <a:pt x="5729" y="38608"/>
                    <a:pt x="3438" y="35941"/>
                  </a:cubicBezTo>
                  <a:cubicBezTo>
                    <a:pt x="1146" y="33274"/>
                    <a:pt x="0" y="29591"/>
                    <a:pt x="0" y="24892"/>
                  </a:cubicBezTo>
                  <a:cubicBezTo>
                    <a:pt x="0" y="20193"/>
                    <a:pt x="1146" y="16383"/>
                    <a:pt x="3438" y="13970"/>
                  </a:cubicBezTo>
                  <a:cubicBezTo>
                    <a:pt x="5729" y="11430"/>
                    <a:pt x="8530" y="10160"/>
                    <a:pt x="12095" y="10160"/>
                  </a:cubicBezTo>
                  <a:cubicBezTo>
                    <a:pt x="15278" y="10160"/>
                    <a:pt x="18079" y="11430"/>
                    <a:pt x="20370" y="14097"/>
                  </a:cubicBezTo>
                  <a:lnTo>
                    <a:pt x="20370" y="0"/>
                  </a:lnTo>
                  <a:lnTo>
                    <a:pt x="27882" y="0"/>
                  </a:lnTo>
                  <a:lnTo>
                    <a:pt x="27882" y="39243"/>
                  </a:lnTo>
                  <a:close/>
                  <a:moveTo>
                    <a:pt x="7639" y="24384"/>
                  </a:moveTo>
                  <a:cubicBezTo>
                    <a:pt x="7639" y="27432"/>
                    <a:pt x="8021" y="29591"/>
                    <a:pt x="8912" y="30988"/>
                  </a:cubicBezTo>
                  <a:cubicBezTo>
                    <a:pt x="10185" y="32893"/>
                    <a:pt x="11841" y="33909"/>
                    <a:pt x="14005" y="33909"/>
                  </a:cubicBezTo>
                  <a:cubicBezTo>
                    <a:pt x="15787" y="33909"/>
                    <a:pt x="17188" y="33147"/>
                    <a:pt x="18461" y="31750"/>
                  </a:cubicBezTo>
                  <a:cubicBezTo>
                    <a:pt x="19734" y="30226"/>
                    <a:pt x="20243" y="28067"/>
                    <a:pt x="20243" y="25146"/>
                  </a:cubicBezTo>
                  <a:cubicBezTo>
                    <a:pt x="20243" y="21844"/>
                    <a:pt x="19607" y="19558"/>
                    <a:pt x="18461" y="18161"/>
                  </a:cubicBezTo>
                  <a:cubicBezTo>
                    <a:pt x="17315" y="16764"/>
                    <a:pt x="15787" y="16002"/>
                    <a:pt x="13877" y="16002"/>
                  </a:cubicBezTo>
                  <a:cubicBezTo>
                    <a:pt x="11968" y="16002"/>
                    <a:pt x="10567" y="16764"/>
                    <a:pt x="9422" y="18161"/>
                  </a:cubicBezTo>
                  <a:cubicBezTo>
                    <a:pt x="8276" y="19558"/>
                    <a:pt x="7639" y="21717"/>
                    <a:pt x="7639" y="245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10" name="Google Shape;610;p70"/>
            <p:cNvSpPr/>
            <p:nvPr/>
          </p:nvSpPr>
          <p:spPr>
            <a:xfrm>
              <a:off x="5843488" y="4739004"/>
              <a:ext cx="26608" cy="29591"/>
            </a:xfrm>
            <a:custGeom>
              <a:rect b="b" l="l" r="r" t="t"/>
              <a:pathLst>
                <a:path extrusionOk="0" h="29591" w="26608">
                  <a:moveTo>
                    <a:pt x="18588" y="19939"/>
                  </a:moveTo>
                  <a:lnTo>
                    <a:pt x="26100" y="21209"/>
                  </a:lnTo>
                  <a:cubicBezTo>
                    <a:pt x="25081" y="24003"/>
                    <a:pt x="23553" y="26035"/>
                    <a:pt x="21516" y="27432"/>
                  </a:cubicBezTo>
                  <a:cubicBezTo>
                    <a:pt x="19479" y="28829"/>
                    <a:pt x="16806" y="29591"/>
                    <a:pt x="13750" y="29591"/>
                  </a:cubicBezTo>
                  <a:cubicBezTo>
                    <a:pt x="8785" y="29591"/>
                    <a:pt x="5092" y="27940"/>
                    <a:pt x="2801" y="24765"/>
                  </a:cubicBezTo>
                  <a:cubicBezTo>
                    <a:pt x="891" y="22225"/>
                    <a:pt x="0" y="18923"/>
                    <a:pt x="0" y="14986"/>
                  </a:cubicBezTo>
                  <a:cubicBezTo>
                    <a:pt x="0" y="10287"/>
                    <a:pt x="1273" y="6604"/>
                    <a:pt x="3692" y="3937"/>
                  </a:cubicBezTo>
                  <a:cubicBezTo>
                    <a:pt x="6111" y="1270"/>
                    <a:pt x="9294" y="0"/>
                    <a:pt x="12986" y="0"/>
                  </a:cubicBezTo>
                  <a:cubicBezTo>
                    <a:pt x="17188" y="0"/>
                    <a:pt x="20625" y="1397"/>
                    <a:pt x="23044" y="4191"/>
                  </a:cubicBezTo>
                  <a:cubicBezTo>
                    <a:pt x="25463" y="6985"/>
                    <a:pt x="26609" y="11303"/>
                    <a:pt x="26609" y="17018"/>
                  </a:cubicBezTo>
                  <a:lnTo>
                    <a:pt x="7766" y="17018"/>
                  </a:lnTo>
                  <a:cubicBezTo>
                    <a:pt x="7766" y="19304"/>
                    <a:pt x="8403" y="20955"/>
                    <a:pt x="9549" y="22225"/>
                  </a:cubicBezTo>
                  <a:cubicBezTo>
                    <a:pt x="10694" y="23495"/>
                    <a:pt x="12095" y="24130"/>
                    <a:pt x="13877" y="24130"/>
                  </a:cubicBezTo>
                  <a:cubicBezTo>
                    <a:pt x="15023" y="24130"/>
                    <a:pt x="16042" y="23749"/>
                    <a:pt x="16806" y="23114"/>
                  </a:cubicBezTo>
                  <a:cubicBezTo>
                    <a:pt x="17569" y="22479"/>
                    <a:pt x="18206" y="21463"/>
                    <a:pt x="18588" y="20066"/>
                  </a:cubicBezTo>
                  <a:close/>
                  <a:moveTo>
                    <a:pt x="19097" y="12319"/>
                  </a:moveTo>
                  <a:cubicBezTo>
                    <a:pt x="19097" y="10160"/>
                    <a:pt x="18461" y="8509"/>
                    <a:pt x="17442" y="7366"/>
                  </a:cubicBezTo>
                  <a:cubicBezTo>
                    <a:pt x="16424" y="6223"/>
                    <a:pt x="15023" y="5715"/>
                    <a:pt x="13495" y="5715"/>
                  </a:cubicBezTo>
                  <a:cubicBezTo>
                    <a:pt x="11840" y="5715"/>
                    <a:pt x="10440" y="6350"/>
                    <a:pt x="9421" y="7493"/>
                  </a:cubicBezTo>
                  <a:cubicBezTo>
                    <a:pt x="8403" y="8636"/>
                    <a:pt x="7766" y="10287"/>
                    <a:pt x="7893" y="12319"/>
                  </a:cubicBezTo>
                  <a:lnTo>
                    <a:pt x="19097" y="1231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11" name="Google Shape;611;p70"/>
            <p:cNvSpPr/>
            <p:nvPr/>
          </p:nvSpPr>
          <p:spPr>
            <a:xfrm>
              <a:off x="5874553" y="4728717"/>
              <a:ext cx="27881" cy="39878"/>
            </a:xfrm>
            <a:custGeom>
              <a:rect b="b" l="l" r="r" t="t"/>
              <a:pathLst>
                <a:path extrusionOk="0" h="39878" w="27881">
                  <a:moveTo>
                    <a:pt x="27754" y="39243"/>
                  </a:moveTo>
                  <a:lnTo>
                    <a:pt x="20752" y="39243"/>
                  </a:lnTo>
                  <a:lnTo>
                    <a:pt x="20752" y="35052"/>
                  </a:lnTo>
                  <a:cubicBezTo>
                    <a:pt x="19607" y="36703"/>
                    <a:pt x="18206" y="37846"/>
                    <a:pt x="16678" y="38735"/>
                  </a:cubicBezTo>
                  <a:cubicBezTo>
                    <a:pt x="15150" y="39497"/>
                    <a:pt x="13495" y="39878"/>
                    <a:pt x="11840" y="39878"/>
                  </a:cubicBezTo>
                  <a:cubicBezTo>
                    <a:pt x="8530" y="39878"/>
                    <a:pt x="5729" y="38608"/>
                    <a:pt x="3437" y="35941"/>
                  </a:cubicBezTo>
                  <a:cubicBezTo>
                    <a:pt x="1146" y="33274"/>
                    <a:pt x="0" y="29591"/>
                    <a:pt x="0" y="24892"/>
                  </a:cubicBezTo>
                  <a:cubicBezTo>
                    <a:pt x="0" y="20193"/>
                    <a:pt x="1146" y="16383"/>
                    <a:pt x="3437" y="13970"/>
                  </a:cubicBezTo>
                  <a:cubicBezTo>
                    <a:pt x="5729" y="11430"/>
                    <a:pt x="8530" y="10160"/>
                    <a:pt x="12095" y="10160"/>
                  </a:cubicBezTo>
                  <a:cubicBezTo>
                    <a:pt x="15278" y="10160"/>
                    <a:pt x="18079" y="11430"/>
                    <a:pt x="20370" y="14097"/>
                  </a:cubicBezTo>
                  <a:lnTo>
                    <a:pt x="20370" y="0"/>
                  </a:lnTo>
                  <a:lnTo>
                    <a:pt x="27882" y="0"/>
                  </a:lnTo>
                  <a:lnTo>
                    <a:pt x="27882" y="39243"/>
                  </a:lnTo>
                  <a:close/>
                  <a:moveTo>
                    <a:pt x="7639" y="24384"/>
                  </a:moveTo>
                  <a:cubicBezTo>
                    <a:pt x="7639" y="27432"/>
                    <a:pt x="8021" y="29591"/>
                    <a:pt x="8912" y="30988"/>
                  </a:cubicBezTo>
                  <a:cubicBezTo>
                    <a:pt x="10185" y="32893"/>
                    <a:pt x="11840" y="33909"/>
                    <a:pt x="14005" y="33909"/>
                  </a:cubicBezTo>
                  <a:cubicBezTo>
                    <a:pt x="15787" y="33909"/>
                    <a:pt x="17188" y="33147"/>
                    <a:pt x="18461" y="31750"/>
                  </a:cubicBezTo>
                  <a:cubicBezTo>
                    <a:pt x="19734" y="30226"/>
                    <a:pt x="20243" y="28067"/>
                    <a:pt x="20243" y="25146"/>
                  </a:cubicBezTo>
                  <a:cubicBezTo>
                    <a:pt x="20243" y="21844"/>
                    <a:pt x="19607" y="19558"/>
                    <a:pt x="18461" y="18161"/>
                  </a:cubicBezTo>
                  <a:cubicBezTo>
                    <a:pt x="17315" y="16764"/>
                    <a:pt x="15787" y="16002"/>
                    <a:pt x="13877" y="16002"/>
                  </a:cubicBezTo>
                  <a:cubicBezTo>
                    <a:pt x="11968" y="16002"/>
                    <a:pt x="10567" y="16764"/>
                    <a:pt x="9421" y="18161"/>
                  </a:cubicBezTo>
                  <a:cubicBezTo>
                    <a:pt x="8275" y="19558"/>
                    <a:pt x="7639" y="21717"/>
                    <a:pt x="7639" y="245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12" name="Google Shape;612;p70"/>
            <p:cNvSpPr/>
            <p:nvPr/>
          </p:nvSpPr>
          <p:spPr>
            <a:xfrm>
              <a:off x="5924587" y="4728717"/>
              <a:ext cx="27881" cy="39878"/>
            </a:xfrm>
            <a:custGeom>
              <a:rect b="b" l="l" r="r" t="t"/>
              <a:pathLst>
                <a:path extrusionOk="0" h="39878" w="27881">
                  <a:moveTo>
                    <a:pt x="0" y="39243"/>
                  </a:moveTo>
                  <a:lnTo>
                    <a:pt x="0" y="0"/>
                  </a:lnTo>
                  <a:lnTo>
                    <a:pt x="7512" y="0"/>
                  </a:lnTo>
                  <a:lnTo>
                    <a:pt x="7512" y="14097"/>
                  </a:lnTo>
                  <a:cubicBezTo>
                    <a:pt x="9803" y="11430"/>
                    <a:pt x="12604" y="10160"/>
                    <a:pt x="15787" y="10160"/>
                  </a:cubicBezTo>
                  <a:cubicBezTo>
                    <a:pt x="19225" y="10160"/>
                    <a:pt x="22153" y="11430"/>
                    <a:pt x="24445" y="13970"/>
                  </a:cubicBezTo>
                  <a:cubicBezTo>
                    <a:pt x="26736" y="16510"/>
                    <a:pt x="27882" y="20066"/>
                    <a:pt x="27882" y="24765"/>
                  </a:cubicBezTo>
                  <a:cubicBezTo>
                    <a:pt x="27882" y="29464"/>
                    <a:pt x="26736" y="33401"/>
                    <a:pt x="24445" y="35941"/>
                  </a:cubicBezTo>
                  <a:cubicBezTo>
                    <a:pt x="22153" y="38608"/>
                    <a:pt x="19352" y="39878"/>
                    <a:pt x="16042" y="39878"/>
                  </a:cubicBezTo>
                  <a:cubicBezTo>
                    <a:pt x="14387" y="39878"/>
                    <a:pt x="12859" y="39497"/>
                    <a:pt x="11204" y="38608"/>
                  </a:cubicBezTo>
                  <a:cubicBezTo>
                    <a:pt x="9676" y="37846"/>
                    <a:pt x="8276" y="36576"/>
                    <a:pt x="7130" y="35052"/>
                  </a:cubicBezTo>
                  <a:lnTo>
                    <a:pt x="7130" y="39243"/>
                  </a:lnTo>
                  <a:lnTo>
                    <a:pt x="127" y="39243"/>
                  </a:lnTo>
                  <a:close/>
                  <a:moveTo>
                    <a:pt x="7512" y="24384"/>
                  </a:moveTo>
                  <a:cubicBezTo>
                    <a:pt x="7512" y="27305"/>
                    <a:pt x="8021" y="29464"/>
                    <a:pt x="8912" y="30861"/>
                  </a:cubicBezTo>
                  <a:cubicBezTo>
                    <a:pt x="10185" y="32893"/>
                    <a:pt x="11968" y="33909"/>
                    <a:pt x="14132" y="33909"/>
                  </a:cubicBezTo>
                  <a:cubicBezTo>
                    <a:pt x="15787" y="33909"/>
                    <a:pt x="17188" y="33147"/>
                    <a:pt x="18333" y="31750"/>
                  </a:cubicBezTo>
                  <a:cubicBezTo>
                    <a:pt x="19479" y="30353"/>
                    <a:pt x="20116" y="28067"/>
                    <a:pt x="20116" y="25019"/>
                  </a:cubicBezTo>
                  <a:cubicBezTo>
                    <a:pt x="20116" y="21717"/>
                    <a:pt x="19479" y="19431"/>
                    <a:pt x="18333" y="18034"/>
                  </a:cubicBezTo>
                  <a:cubicBezTo>
                    <a:pt x="17188" y="16637"/>
                    <a:pt x="15660" y="15875"/>
                    <a:pt x="13750" y="15875"/>
                  </a:cubicBezTo>
                  <a:cubicBezTo>
                    <a:pt x="11841" y="15875"/>
                    <a:pt x="10440" y="16637"/>
                    <a:pt x="9294" y="18034"/>
                  </a:cubicBezTo>
                  <a:cubicBezTo>
                    <a:pt x="8148" y="19431"/>
                    <a:pt x="7512" y="21590"/>
                    <a:pt x="7512" y="243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13" name="Google Shape;613;p70"/>
            <p:cNvSpPr/>
            <p:nvPr/>
          </p:nvSpPr>
          <p:spPr>
            <a:xfrm>
              <a:off x="5954888" y="4739513"/>
              <a:ext cx="29155" cy="40004"/>
            </a:xfrm>
            <a:custGeom>
              <a:rect b="b" l="l" r="r" t="t"/>
              <a:pathLst>
                <a:path extrusionOk="0" h="40004" w="29155">
                  <a:moveTo>
                    <a:pt x="0" y="0"/>
                  </a:moveTo>
                  <a:lnTo>
                    <a:pt x="8021" y="0"/>
                  </a:lnTo>
                  <a:lnTo>
                    <a:pt x="14769" y="20193"/>
                  </a:lnTo>
                  <a:lnTo>
                    <a:pt x="21389" y="0"/>
                  </a:lnTo>
                  <a:lnTo>
                    <a:pt x="29155" y="0"/>
                  </a:lnTo>
                  <a:lnTo>
                    <a:pt x="19097" y="27305"/>
                  </a:lnTo>
                  <a:lnTo>
                    <a:pt x="17315" y="32258"/>
                  </a:lnTo>
                  <a:cubicBezTo>
                    <a:pt x="16678" y="33909"/>
                    <a:pt x="16042" y="35179"/>
                    <a:pt x="15405" y="36068"/>
                  </a:cubicBezTo>
                  <a:cubicBezTo>
                    <a:pt x="14769" y="36957"/>
                    <a:pt x="14132" y="37592"/>
                    <a:pt x="13368" y="38227"/>
                  </a:cubicBezTo>
                  <a:cubicBezTo>
                    <a:pt x="12604" y="38735"/>
                    <a:pt x="11586" y="39243"/>
                    <a:pt x="10440" y="39497"/>
                  </a:cubicBezTo>
                  <a:cubicBezTo>
                    <a:pt x="9294" y="39751"/>
                    <a:pt x="8021" y="40005"/>
                    <a:pt x="6621" y="40005"/>
                  </a:cubicBezTo>
                  <a:cubicBezTo>
                    <a:pt x="5220" y="40005"/>
                    <a:pt x="3692" y="39878"/>
                    <a:pt x="2419" y="39497"/>
                  </a:cubicBezTo>
                  <a:lnTo>
                    <a:pt x="1783" y="33655"/>
                  </a:lnTo>
                  <a:cubicBezTo>
                    <a:pt x="2928" y="33909"/>
                    <a:pt x="4074" y="34036"/>
                    <a:pt x="4965" y="34036"/>
                  </a:cubicBezTo>
                  <a:cubicBezTo>
                    <a:pt x="6748" y="34036"/>
                    <a:pt x="8021" y="33528"/>
                    <a:pt x="8912" y="32512"/>
                  </a:cubicBezTo>
                  <a:cubicBezTo>
                    <a:pt x="9803" y="31496"/>
                    <a:pt x="10440" y="30226"/>
                    <a:pt x="10822" y="28575"/>
                  </a:cubicBezTo>
                  <a:lnTo>
                    <a:pt x="0" y="12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14" name="Google Shape;614;p70"/>
            <p:cNvSpPr/>
            <p:nvPr/>
          </p:nvSpPr>
          <p:spPr>
            <a:xfrm>
              <a:off x="5632146" y="4795265"/>
              <a:ext cx="16805" cy="38989"/>
            </a:xfrm>
            <a:custGeom>
              <a:rect b="b" l="l" r="r" t="t"/>
              <a:pathLst>
                <a:path extrusionOk="0" h="38989" w="16805">
                  <a:moveTo>
                    <a:pt x="16169" y="10033"/>
                  </a:moveTo>
                  <a:lnTo>
                    <a:pt x="16169" y="16002"/>
                  </a:lnTo>
                  <a:lnTo>
                    <a:pt x="11077" y="16002"/>
                  </a:lnTo>
                  <a:lnTo>
                    <a:pt x="11077" y="27432"/>
                  </a:lnTo>
                  <a:cubicBezTo>
                    <a:pt x="11077" y="29718"/>
                    <a:pt x="11077" y="31115"/>
                    <a:pt x="11204" y="31496"/>
                  </a:cubicBezTo>
                  <a:cubicBezTo>
                    <a:pt x="11331" y="31877"/>
                    <a:pt x="11586" y="32258"/>
                    <a:pt x="11841" y="32385"/>
                  </a:cubicBezTo>
                  <a:cubicBezTo>
                    <a:pt x="12222" y="32639"/>
                    <a:pt x="12604" y="32766"/>
                    <a:pt x="13113" y="32766"/>
                  </a:cubicBezTo>
                  <a:cubicBezTo>
                    <a:pt x="13750" y="32766"/>
                    <a:pt x="14769" y="32512"/>
                    <a:pt x="16169" y="32004"/>
                  </a:cubicBezTo>
                  <a:lnTo>
                    <a:pt x="16806" y="37846"/>
                  </a:lnTo>
                  <a:cubicBezTo>
                    <a:pt x="15023" y="38608"/>
                    <a:pt x="13113" y="38989"/>
                    <a:pt x="10822" y="38989"/>
                  </a:cubicBezTo>
                  <a:cubicBezTo>
                    <a:pt x="9422" y="38989"/>
                    <a:pt x="8276" y="38735"/>
                    <a:pt x="7130" y="38354"/>
                  </a:cubicBezTo>
                  <a:cubicBezTo>
                    <a:pt x="5984" y="37846"/>
                    <a:pt x="5220" y="37338"/>
                    <a:pt x="4711" y="36576"/>
                  </a:cubicBezTo>
                  <a:cubicBezTo>
                    <a:pt x="4202" y="35814"/>
                    <a:pt x="3820" y="34925"/>
                    <a:pt x="3692" y="33655"/>
                  </a:cubicBezTo>
                  <a:cubicBezTo>
                    <a:pt x="3565" y="32766"/>
                    <a:pt x="3438" y="30988"/>
                    <a:pt x="3438" y="28321"/>
                  </a:cubicBezTo>
                  <a:lnTo>
                    <a:pt x="3438" y="16002"/>
                  </a:lnTo>
                  <a:lnTo>
                    <a:pt x="0" y="16002"/>
                  </a:lnTo>
                  <a:lnTo>
                    <a:pt x="0" y="10033"/>
                  </a:lnTo>
                  <a:lnTo>
                    <a:pt x="3438" y="10033"/>
                  </a:lnTo>
                  <a:lnTo>
                    <a:pt x="3438" y="4445"/>
                  </a:lnTo>
                  <a:lnTo>
                    <a:pt x="10949" y="0"/>
                  </a:lnTo>
                  <a:lnTo>
                    <a:pt x="10949" y="10033"/>
                  </a:lnTo>
                  <a:lnTo>
                    <a:pt x="16042" y="1003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15" name="Google Shape;615;p70"/>
            <p:cNvSpPr/>
            <p:nvPr/>
          </p:nvSpPr>
          <p:spPr>
            <a:xfrm>
              <a:off x="5653662" y="4794377"/>
              <a:ext cx="25717" cy="39242"/>
            </a:xfrm>
            <a:custGeom>
              <a:rect b="b" l="l" r="r" t="t"/>
              <a:pathLst>
                <a:path extrusionOk="0" h="39242" w="25717">
                  <a:moveTo>
                    <a:pt x="7384" y="127"/>
                  </a:moveTo>
                  <a:lnTo>
                    <a:pt x="7384" y="14478"/>
                  </a:lnTo>
                  <a:cubicBezTo>
                    <a:pt x="9803" y="11684"/>
                    <a:pt x="12731" y="10287"/>
                    <a:pt x="16042" y="10287"/>
                  </a:cubicBezTo>
                  <a:cubicBezTo>
                    <a:pt x="17824" y="10287"/>
                    <a:pt x="19352" y="10668"/>
                    <a:pt x="20752" y="11303"/>
                  </a:cubicBezTo>
                  <a:cubicBezTo>
                    <a:pt x="22153" y="11938"/>
                    <a:pt x="23171" y="12827"/>
                    <a:pt x="23935" y="13716"/>
                  </a:cubicBezTo>
                  <a:cubicBezTo>
                    <a:pt x="24699" y="14732"/>
                    <a:pt x="25081" y="15875"/>
                    <a:pt x="25336" y="17018"/>
                  </a:cubicBezTo>
                  <a:cubicBezTo>
                    <a:pt x="25590" y="18288"/>
                    <a:pt x="25718" y="20066"/>
                    <a:pt x="25718" y="22606"/>
                  </a:cubicBezTo>
                  <a:lnTo>
                    <a:pt x="25718" y="39243"/>
                  </a:lnTo>
                  <a:lnTo>
                    <a:pt x="18206" y="39243"/>
                  </a:lnTo>
                  <a:lnTo>
                    <a:pt x="18206" y="24257"/>
                  </a:lnTo>
                  <a:cubicBezTo>
                    <a:pt x="18206" y="21336"/>
                    <a:pt x="18079" y="19431"/>
                    <a:pt x="17824" y="18542"/>
                  </a:cubicBezTo>
                  <a:cubicBezTo>
                    <a:pt x="17569" y="17780"/>
                    <a:pt x="17060" y="17145"/>
                    <a:pt x="16296" y="16637"/>
                  </a:cubicBezTo>
                  <a:cubicBezTo>
                    <a:pt x="15532" y="16129"/>
                    <a:pt x="14641" y="15875"/>
                    <a:pt x="13623" y="15875"/>
                  </a:cubicBezTo>
                  <a:cubicBezTo>
                    <a:pt x="12350" y="15875"/>
                    <a:pt x="11204" y="16129"/>
                    <a:pt x="10312" y="16764"/>
                  </a:cubicBezTo>
                  <a:cubicBezTo>
                    <a:pt x="9294" y="17399"/>
                    <a:pt x="8658" y="18288"/>
                    <a:pt x="8148" y="19558"/>
                  </a:cubicBezTo>
                  <a:cubicBezTo>
                    <a:pt x="7639" y="20828"/>
                    <a:pt x="7512" y="22606"/>
                    <a:pt x="7512" y="25019"/>
                  </a:cubicBezTo>
                  <a:lnTo>
                    <a:pt x="7512" y="39243"/>
                  </a:lnTo>
                  <a:lnTo>
                    <a:pt x="0" y="39243"/>
                  </a:lnTo>
                  <a:lnTo>
                    <a:pt x="0" y="0"/>
                  </a:lnTo>
                  <a:lnTo>
                    <a:pt x="7512"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16" name="Google Shape;616;p70"/>
            <p:cNvSpPr/>
            <p:nvPr/>
          </p:nvSpPr>
          <p:spPr>
            <a:xfrm>
              <a:off x="5684982" y="4804664"/>
              <a:ext cx="26608" cy="29590"/>
            </a:xfrm>
            <a:custGeom>
              <a:rect b="b" l="l" r="r" t="t"/>
              <a:pathLst>
                <a:path extrusionOk="0" h="29590" w="26608">
                  <a:moveTo>
                    <a:pt x="18588" y="19939"/>
                  </a:moveTo>
                  <a:lnTo>
                    <a:pt x="26099" y="21209"/>
                  </a:lnTo>
                  <a:cubicBezTo>
                    <a:pt x="25081" y="24003"/>
                    <a:pt x="23553" y="26035"/>
                    <a:pt x="21516" y="27432"/>
                  </a:cubicBezTo>
                  <a:cubicBezTo>
                    <a:pt x="19479" y="28829"/>
                    <a:pt x="16805" y="29591"/>
                    <a:pt x="13750" y="29591"/>
                  </a:cubicBezTo>
                  <a:cubicBezTo>
                    <a:pt x="8784" y="29591"/>
                    <a:pt x="5092" y="27940"/>
                    <a:pt x="2801" y="24765"/>
                  </a:cubicBezTo>
                  <a:cubicBezTo>
                    <a:pt x="891" y="22225"/>
                    <a:pt x="0" y="18923"/>
                    <a:pt x="0" y="14986"/>
                  </a:cubicBezTo>
                  <a:cubicBezTo>
                    <a:pt x="0" y="10287"/>
                    <a:pt x="1273" y="6604"/>
                    <a:pt x="3692" y="3937"/>
                  </a:cubicBezTo>
                  <a:cubicBezTo>
                    <a:pt x="6111" y="1270"/>
                    <a:pt x="9294" y="0"/>
                    <a:pt x="12986" y="0"/>
                  </a:cubicBezTo>
                  <a:cubicBezTo>
                    <a:pt x="17187" y="0"/>
                    <a:pt x="20625" y="1397"/>
                    <a:pt x="23044" y="4191"/>
                  </a:cubicBezTo>
                  <a:cubicBezTo>
                    <a:pt x="25463" y="6985"/>
                    <a:pt x="26609" y="11303"/>
                    <a:pt x="26609" y="17018"/>
                  </a:cubicBezTo>
                  <a:lnTo>
                    <a:pt x="7766" y="17018"/>
                  </a:lnTo>
                  <a:cubicBezTo>
                    <a:pt x="7766" y="19304"/>
                    <a:pt x="8402" y="20955"/>
                    <a:pt x="9549" y="22225"/>
                  </a:cubicBezTo>
                  <a:cubicBezTo>
                    <a:pt x="10694" y="23495"/>
                    <a:pt x="12095" y="24130"/>
                    <a:pt x="13877" y="24130"/>
                  </a:cubicBezTo>
                  <a:cubicBezTo>
                    <a:pt x="15023" y="24130"/>
                    <a:pt x="16041" y="23749"/>
                    <a:pt x="16805" y="23114"/>
                  </a:cubicBezTo>
                  <a:cubicBezTo>
                    <a:pt x="17569" y="22479"/>
                    <a:pt x="18206" y="21463"/>
                    <a:pt x="18588" y="20066"/>
                  </a:cubicBezTo>
                  <a:close/>
                  <a:moveTo>
                    <a:pt x="18970" y="12319"/>
                  </a:moveTo>
                  <a:cubicBezTo>
                    <a:pt x="18970" y="10160"/>
                    <a:pt x="18333" y="8509"/>
                    <a:pt x="17315" y="7366"/>
                  </a:cubicBezTo>
                  <a:cubicBezTo>
                    <a:pt x="16296" y="6223"/>
                    <a:pt x="14896" y="5715"/>
                    <a:pt x="13368" y="5715"/>
                  </a:cubicBezTo>
                  <a:cubicBezTo>
                    <a:pt x="11713" y="5715"/>
                    <a:pt x="10312" y="6350"/>
                    <a:pt x="9294" y="7493"/>
                  </a:cubicBezTo>
                  <a:cubicBezTo>
                    <a:pt x="8275" y="8636"/>
                    <a:pt x="7639" y="10287"/>
                    <a:pt x="7766" y="12319"/>
                  </a:cubicBezTo>
                  <a:lnTo>
                    <a:pt x="18970" y="1231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17" name="Google Shape;617;p70"/>
            <p:cNvSpPr/>
            <p:nvPr/>
          </p:nvSpPr>
          <p:spPr>
            <a:xfrm>
              <a:off x="5732725" y="4794377"/>
              <a:ext cx="29918" cy="39242"/>
            </a:xfrm>
            <a:custGeom>
              <a:rect b="b" l="l" r="r" t="t"/>
              <a:pathLst>
                <a:path extrusionOk="0" h="39242" w="29918">
                  <a:moveTo>
                    <a:pt x="127" y="39243"/>
                  </a:moveTo>
                  <a:lnTo>
                    <a:pt x="127" y="0"/>
                  </a:lnTo>
                  <a:lnTo>
                    <a:pt x="29282" y="0"/>
                  </a:lnTo>
                  <a:lnTo>
                    <a:pt x="29282" y="6604"/>
                  </a:lnTo>
                  <a:lnTo>
                    <a:pt x="8020" y="6604"/>
                  </a:lnTo>
                  <a:lnTo>
                    <a:pt x="8020" y="15240"/>
                  </a:lnTo>
                  <a:lnTo>
                    <a:pt x="27754" y="15240"/>
                  </a:lnTo>
                  <a:lnTo>
                    <a:pt x="27754" y="21844"/>
                  </a:lnTo>
                  <a:lnTo>
                    <a:pt x="8020" y="21844"/>
                  </a:lnTo>
                  <a:lnTo>
                    <a:pt x="8020" y="32512"/>
                  </a:lnTo>
                  <a:lnTo>
                    <a:pt x="29919" y="32512"/>
                  </a:lnTo>
                  <a:lnTo>
                    <a:pt x="29919" y="39116"/>
                  </a:lnTo>
                  <a:lnTo>
                    <a:pt x="0" y="3911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18" name="Google Shape;618;p70"/>
            <p:cNvSpPr/>
            <p:nvPr/>
          </p:nvSpPr>
          <p:spPr>
            <a:xfrm>
              <a:off x="5769391" y="4805171"/>
              <a:ext cx="25717" cy="29083"/>
            </a:xfrm>
            <a:custGeom>
              <a:rect b="b" l="l" r="r" t="t"/>
              <a:pathLst>
                <a:path extrusionOk="0" h="29083" w="25717">
                  <a:moveTo>
                    <a:pt x="18843" y="28448"/>
                  </a:moveTo>
                  <a:lnTo>
                    <a:pt x="18843" y="24257"/>
                  </a:lnTo>
                  <a:cubicBezTo>
                    <a:pt x="17824" y="25781"/>
                    <a:pt x="16424" y="26924"/>
                    <a:pt x="14769" y="27813"/>
                  </a:cubicBezTo>
                  <a:cubicBezTo>
                    <a:pt x="13113" y="28702"/>
                    <a:pt x="11331" y="29083"/>
                    <a:pt x="9422" y="29083"/>
                  </a:cubicBezTo>
                  <a:cubicBezTo>
                    <a:pt x="7512" y="29083"/>
                    <a:pt x="5729" y="28702"/>
                    <a:pt x="4329" y="27813"/>
                  </a:cubicBezTo>
                  <a:cubicBezTo>
                    <a:pt x="2801" y="26924"/>
                    <a:pt x="1655" y="25781"/>
                    <a:pt x="1019" y="24257"/>
                  </a:cubicBezTo>
                  <a:cubicBezTo>
                    <a:pt x="382" y="22733"/>
                    <a:pt x="0" y="20701"/>
                    <a:pt x="0" y="18034"/>
                  </a:cubicBezTo>
                  <a:lnTo>
                    <a:pt x="0" y="0"/>
                  </a:lnTo>
                  <a:lnTo>
                    <a:pt x="7512" y="0"/>
                  </a:lnTo>
                  <a:lnTo>
                    <a:pt x="7512" y="13081"/>
                  </a:lnTo>
                  <a:cubicBezTo>
                    <a:pt x="7512" y="17018"/>
                    <a:pt x="7639" y="19558"/>
                    <a:pt x="7894" y="20447"/>
                  </a:cubicBezTo>
                  <a:cubicBezTo>
                    <a:pt x="8148" y="21336"/>
                    <a:pt x="8658" y="22098"/>
                    <a:pt x="9422" y="22606"/>
                  </a:cubicBezTo>
                  <a:cubicBezTo>
                    <a:pt x="10185" y="23114"/>
                    <a:pt x="11077" y="23368"/>
                    <a:pt x="12222" y="23368"/>
                  </a:cubicBezTo>
                  <a:cubicBezTo>
                    <a:pt x="13495" y="23368"/>
                    <a:pt x="14641" y="22987"/>
                    <a:pt x="15660" y="22352"/>
                  </a:cubicBezTo>
                  <a:cubicBezTo>
                    <a:pt x="16678" y="21590"/>
                    <a:pt x="17315" y="20828"/>
                    <a:pt x="17697" y="19685"/>
                  </a:cubicBezTo>
                  <a:cubicBezTo>
                    <a:pt x="18079" y="18669"/>
                    <a:pt x="18206" y="16129"/>
                    <a:pt x="18206" y="12065"/>
                  </a:cubicBezTo>
                  <a:lnTo>
                    <a:pt x="18206" y="127"/>
                  </a:lnTo>
                  <a:lnTo>
                    <a:pt x="25718" y="127"/>
                  </a:lnTo>
                  <a:lnTo>
                    <a:pt x="25718" y="28575"/>
                  </a:lnTo>
                  <a:lnTo>
                    <a:pt x="18715" y="2857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19" name="Google Shape;619;p70"/>
            <p:cNvSpPr/>
            <p:nvPr/>
          </p:nvSpPr>
          <p:spPr>
            <a:xfrm>
              <a:off x="5802748" y="4804536"/>
              <a:ext cx="18460" cy="29083"/>
            </a:xfrm>
            <a:custGeom>
              <a:rect b="b" l="l" r="r" t="t"/>
              <a:pathLst>
                <a:path extrusionOk="0" h="29083" w="18460">
                  <a:moveTo>
                    <a:pt x="7512" y="29083"/>
                  </a:moveTo>
                  <a:lnTo>
                    <a:pt x="0" y="29083"/>
                  </a:lnTo>
                  <a:lnTo>
                    <a:pt x="0" y="635"/>
                  </a:lnTo>
                  <a:lnTo>
                    <a:pt x="7002" y="635"/>
                  </a:lnTo>
                  <a:lnTo>
                    <a:pt x="7002" y="4699"/>
                  </a:lnTo>
                  <a:cubicBezTo>
                    <a:pt x="8148" y="2794"/>
                    <a:pt x="9294" y="1524"/>
                    <a:pt x="10185" y="889"/>
                  </a:cubicBezTo>
                  <a:cubicBezTo>
                    <a:pt x="11203" y="254"/>
                    <a:pt x="12222" y="0"/>
                    <a:pt x="13495" y="0"/>
                  </a:cubicBezTo>
                  <a:cubicBezTo>
                    <a:pt x="15150" y="0"/>
                    <a:pt x="16805" y="508"/>
                    <a:pt x="18460" y="1397"/>
                  </a:cubicBezTo>
                  <a:lnTo>
                    <a:pt x="16169" y="8001"/>
                  </a:lnTo>
                  <a:cubicBezTo>
                    <a:pt x="14896" y="7239"/>
                    <a:pt x="13750" y="6731"/>
                    <a:pt x="12604" y="6731"/>
                  </a:cubicBezTo>
                  <a:cubicBezTo>
                    <a:pt x="11458" y="6731"/>
                    <a:pt x="10694" y="6985"/>
                    <a:pt x="9931" y="7620"/>
                  </a:cubicBezTo>
                  <a:cubicBezTo>
                    <a:pt x="9167" y="8255"/>
                    <a:pt x="8657" y="9271"/>
                    <a:pt x="8148" y="10795"/>
                  </a:cubicBezTo>
                  <a:cubicBezTo>
                    <a:pt x="7766" y="12319"/>
                    <a:pt x="7512" y="15494"/>
                    <a:pt x="7512" y="20320"/>
                  </a:cubicBezTo>
                  <a:lnTo>
                    <a:pt x="7512" y="290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20" name="Google Shape;620;p70"/>
            <p:cNvSpPr/>
            <p:nvPr/>
          </p:nvSpPr>
          <p:spPr>
            <a:xfrm>
              <a:off x="5822481" y="4804536"/>
              <a:ext cx="29409" cy="29591"/>
            </a:xfrm>
            <a:custGeom>
              <a:rect b="b" l="l" r="r" t="t"/>
              <a:pathLst>
                <a:path extrusionOk="0" h="29591" w="29409">
                  <a:moveTo>
                    <a:pt x="127" y="14478"/>
                  </a:moveTo>
                  <a:cubicBezTo>
                    <a:pt x="127" y="11938"/>
                    <a:pt x="764" y="9525"/>
                    <a:pt x="2037" y="7239"/>
                  </a:cubicBezTo>
                  <a:cubicBezTo>
                    <a:pt x="3310" y="4953"/>
                    <a:pt x="4965" y="3175"/>
                    <a:pt x="7257" y="1905"/>
                  </a:cubicBezTo>
                  <a:cubicBezTo>
                    <a:pt x="9549" y="635"/>
                    <a:pt x="12095" y="0"/>
                    <a:pt x="14769" y="0"/>
                  </a:cubicBezTo>
                  <a:cubicBezTo>
                    <a:pt x="19097" y="0"/>
                    <a:pt x="22662" y="1397"/>
                    <a:pt x="25335" y="4191"/>
                  </a:cubicBezTo>
                  <a:cubicBezTo>
                    <a:pt x="28136" y="6985"/>
                    <a:pt x="29410" y="10541"/>
                    <a:pt x="29410" y="14732"/>
                  </a:cubicBezTo>
                  <a:cubicBezTo>
                    <a:pt x="29410" y="18923"/>
                    <a:pt x="28009" y="22606"/>
                    <a:pt x="25208" y="25400"/>
                  </a:cubicBezTo>
                  <a:cubicBezTo>
                    <a:pt x="22407" y="28194"/>
                    <a:pt x="18970" y="29591"/>
                    <a:pt x="14769" y="29591"/>
                  </a:cubicBezTo>
                  <a:cubicBezTo>
                    <a:pt x="12222" y="29591"/>
                    <a:pt x="9676" y="28956"/>
                    <a:pt x="7257" y="27813"/>
                  </a:cubicBezTo>
                  <a:cubicBezTo>
                    <a:pt x="4838" y="26670"/>
                    <a:pt x="3055" y="24892"/>
                    <a:pt x="1910" y="22606"/>
                  </a:cubicBezTo>
                  <a:cubicBezTo>
                    <a:pt x="636" y="20320"/>
                    <a:pt x="0" y="17526"/>
                    <a:pt x="0" y="14351"/>
                  </a:cubicBezTo>
                  <a:close/>
                  <a:moveTo>
                    <a:pt x="7893" y="14986"/>
                  </a:moveTo>
                  <a:cubicBezTo>
                    <a:pt x="7893" y="17780"/>
                    <a:pt x="8530" y="19939"/>
                    <a:pt x="9931" y="21463"/>
                  </a:cubicBezTo>
                  <a:cubicBezTo>
                    <a:pt x="11331" y="22987"/>
                    <a:pt x="12986" y="23749"/>
                    <a:pt x="14896" y="23749"/>
                  </a:cubicBezTo>
                  <a:cubicBezTo>
                    <a:pt x="16806" y="23749"/>
                    <a:pt x="18461" y="22987"/>
                    <a:pt x="19861" y="21463"/>
                  </a:cubicBezTo>
                  <a:cubicBezTo>
                    <a:pt x="21262" y="19939"/>
                    <a:pt x="21898" y="17780"/>
                    <a:pt x="21898" y="14986"/>
                  </a:cubicBezTo>
                  <a:cubicBezTo>
                    <a:pt x="21898" y="12192"/>
                    <a:pt x="21262" y="10033"/>
                    <a:pt x="19861" y="8509"/>
                  </a:cubicBezTo>
                  <a:cubicBezTo>
                    <a:pt x="18461" y="6985"/>
                    <a:pt x="16933" y="6223"/>
                    <a:pt x="14896" y="6223"/>
                  </a:cubicBezTo>
                  <a:cubicBezTo>
                    <a:pt x="12859" y="6223"/>
                    <a:pt x="11331" y="6985"/>
                    <a:pt x="9931" y="8509"/>
                  </a:cubicBezTo>
                  <a:cubicBezTo>
                    <a:pt x="8530" y="10033"/>
                    <a:pt x="7893" y="12192"/>
                    <a:pt x="7893" y="1498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21" name="Google Shape;621;p70"/>
            <p:cNvSpPr/>
            <p:nvPr/>
          </p:nvSpPr>
          <p:spPr>
            <a:xfrm>
              <a:off x="5857747" y="4804664"/>
              <a:ext cx="27754" cy="40004"/>
            </a:xfrm>
            <a:custGeom>
              <a:rect b="b" l="l" r="r" t="t"/>
              <a:pathLst>
                <a:path extrusionOk="0" h="40004" w="27754">
                  <a:moveTo>
                    <a:pt x="0" y="635"/>
                  </a:moveTo>
                  <a:lnTo>
                    <a:pt x="7003" y="635"/>
                  </a:lnTo>
                  <a:lnTo>
                    <a:pt x="7003" y="4826"/>
                  </a:lnTo>
                  <a:cubicBezTo>
                    <a:pt x="7893" y="3429"/>
                    <a:pt x="9167" y="2286"/>
                    <a:pt x="10694" y="1397"/>
                  </a:cubicBezTo>
                  <a:cubicBezTo>
                    <a:pt x="12222" y="508"/>
                    <a:pt x="14005" y="0"/>
                    <a:pt x="15914" y="0"/>
                  </a:cubicBezTo>
                  <a:cubicBezTo>
                    <a:pt x="19225" y="0"/>
                    <a:pt x="22026" y="1270"/>
                    <a:pt x="24317" y="3937"/>
                  </a:cubicBezTo>
                  <a:cubicBezTo>
                    <a:pt x="26609" y="6477"/>
                    <a:pt x="27755" y="10160"/>
                    <a:pt x="27755" y="14732"/>
                  </a:cubicBezTo>
                  <a:cubicBezTo>
                    <a:pt x="27755" y="19304"/>
                    <a:pt x="26609" y="23114"/>
                    <a:pt x="24317" y="25781"/>
                  </a:cubicBezTo>
                  <a:cubicBezTo>
                    <a:pt x="22026" y="28448"/>
                    <a:pt x="19225" y="29718"/>
                    <a:pt x="15914" y="29718"/>
                  </a:cubicBezTo>
                  <a:cubicBezTo>
                    <a:pt x="14387" y="29718"/>
                    <a:pt x="12859" y="29464"/>
                    <a:pt x="11586" y="28829"/>
                  </a:cubicBezTo>
                  <a:cubicBezTo>
                    <a:pt x="10312" y="28194"/>
                    <a:pt x="8912" y="27178"/>
                    <a:pt x="7512" y="25654"/>
                  </a:cubicBezTo>
                  <a:lnTo>
                    <a:pt x="7512" y="40005"/>
                  </a:lnTo>
                  <a:lnTo>
                    <a:pt x="0" y="40005"/>
                  </a:lnTo>
                  <a:lnTo>
                    <a:pt x="0" y="762"/>
                  </a:lnTo>
                  <a:close/>
                  <a:moveTo>
                    <a:pt x="7384" y="14351"/>
                  </a:moveTo>
                  <a:cubicBezTo>
                    <a:pt x="7384" y="17526"/>
                    <a:pt x="8021" y="19939"/>
                    <a:pt x="9294" y="21463"/>
                  </a:cubicBezTo>
                  <a:cubicBezTo>
                    <a:pt x="10567" y="22987"/>
                    <a:pt x="12095" y="23749"/>
                    <a:pt x="13877" y="23749"/>
                  </a:cubicBezTo>
                  <a:cubicBezTo>
                    <a:pt x="15660" y="23749"/>
                    <a:pt x="17060" y="22987"/>
                    <a:pt x="18206" y="21590"/>
                  </a:cubicBezTo>
                  <a:cubicBezTo>
                    <a:pt x="19352" y="20193"/>
                    <a:pt x="19988" y="17907"/>
                    <a:pt x="19988" y="14732"/>
                  </a:cubicBezTo>
                  <a:cubicBezTo>
                    <a:pt x="19988" y="11811"/>
                    <a:pt x="19352" y="9525"/>
                    <a:pt x="18206" y="8128"/>
                  </a:cubicBezTo>
                  <a:cubicBezTo>
                    <a:pt x="17060" y="6731"/>
                    <a:pt x="15532" y="5969"/>
                    <a:pt x="13750" y="5969"/>
                  </a:cubicBezTo>
                  <a:cubicBezTo>
                    <a:pt x="11968" y="5969"/>
                    <a:pt x="10440" y="6731"/>
                    <a:pt x="9167" y="8128"/>
                  </a:cubicBezTo>
                  <a:cubicBezTo>
                    <a:pt x="7893" y="9525"/>
                    <a:pt x="7384" y="11684"/>
                    <a:pt x="7384" y="1447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22" name="Google Shape;622;p70"/>
            <p:cNvSpPr/>
            <p:nvPr/>
          </p:nvSpPr>
          <p:spPr>
            <a:xfrm>
              <a:off x="5889321" y="4804664"/>
              <a:ext cx="26608" cy="29590"/>
            </a:xfrm>
            <a:custGeom>
              <a:rect b="b" l="l" r="r" t="t"/>
              <a:pathLst>
                <a:path extrusionOk="0" h="29590" w="26608">
                  <a:moveTo>
                    <a:pt x="18588" y="19939"/>
                  </a:moveTo>
                  <a:lnTo>
                    <a:pt x="26099" y="21209"/>
                  </a:lnTo>
                  <a:cubicBezTo>
                    <a:pt x="25081" y="24003"/>
                    <a:pt x="23553" y="26035"/>
                    <a:pt x="21516" y="27432"/>
                  </a:cubicBezTo>
                  <a:cubicBezTo>
                    <a:pt x="19479" y="28829"/>
                    <a:pt x="16806" y="29591"/>
                    <a:pt x="13750" y="29591"/>
                  </a:cubicBezTo>
                  <a:cubicBezTo>
                    <a:pt x="8785" y="29591"/>
                    <a:pt x="5092" y="27940"/>
                    <a:pt x="2801" y="24765"/>
                  </a:cubicBezTo>
                  <a:cubicBezTo>
                    <a:pt x="891" y="22225"/>
                    <a:pt x="0" y="18923"/>
                    <a:pt x="0" y="14986"/>
                  </a:cubicBezTo>
                  <a:cubicBezTo>
                    <a:pt x="0" y="10287"/>
                    <a:pt x="1273" y="6604"/>
                    <a:pt x="3692" y="3937"/>
                  </a:cubicBezTo>
                  <a:cubicBezTo>
                    <a:pt x="6111" y="1270"/>
                    <a:pt x="9294" y="0"/>
                    <a:pt x="12986" y="0"/>
                  </a:cubicBezTo>
                  <a:cubicBezTo>
                    <a:pt x="17188" y="0"/>
                    <a:pt x="20625" y="1397"/>
                    <a:pt x="23044" y="4191"/>
                  </a:cubicBezTo>
                  <a:cubicBezTo>
                    <a:pt x="25463" y="6985"/>
                    <a:pt x="26609" y="11303"/>
                    <a:pt x="26609" y="17018"/>
                  </a:cubicBezTo>
                  <a:lnTo>
                    <a:pt x="7766" y="17018"/>
                  </a:lnTo>
                  <a:cubicBezTo>
                    <a:pt x="7766" y="19304"/>
                    <a:pt x="8403" y="20955"/>
                    <a:pt x="9549" y="22225"/>
                  </a:cubicBezTo>
                  <a:cubicBezTo>
                    <a:pt x="10694" y="23495"/>
                    <a:pt x="12095" y="24130"/>
                    <a:pt x="13877" y="24130"/>
                  </a:cubicBezTo>
                  <a:cubicBezTo>
                    <a:pt x="15023" y="24130"/>
                    <a:pt x="16042" y="23749"/>
                    <a:pt x="16806" y="23114"/>
                  </a:cubicBezTo>
                  <a:cubicBezTo>
                    <a:pt x="17569" y="22479"/>
                    <a:pt x="18206" y="21463"/>
                    <a:pt x="18588" y="20066"/>
                  </a:cubicBezTo>
                  <a:close/>
                  <a:moveTo>
                    <a:pt x="19097" y="12319"/>
                  </a:moveTo>
                  <a:cubicBezTo>
                    <a:pt x="19097" y="10160"/>
                    <a:pt x="18461" y="8509"/>
                    <a:pt x="17442" y="7366"/>
                  </a:cubicBezTo>
                  <a:cubicBezTo>
                    <a:pt x="16424" y="6223"/>
                    <a:pt x="15023" y="5715"/>
                    <a:pt x="13495" y="5715"/>
                  </a:cubicBezTo>
                  <a:cubicBezTo>
                    <a:pt x="11840" y="5715"/>
                    <a:pt x="10440" y="6350"/>
                    <a:pt x="9421" y="7493"/>
                  </a:cubicBezTo>
                  <a:cubicBezTo>
                    <a:pt x="8403" y="8636"/>
                    <a:pt x="7766" y="10287"/>
                    <a:pt x="7893" y="12319"/>
                  </a:cubicBezTo>
                  <a:lnTo>
                    <a:pt x="19097" y="1231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23" name="Google Shape;623;p70"/>
            <p:cNvSpPr/>
            <p:nvPr/>
          </p:nvSpPr>
          <p:spPr>
            <a:xfrm>
              <a:off x="5920004" y="4804536"/>
              <a:ext cx="26736" cy="29591"/>
            </a:xfrm>
            <a:custGeom>
              <a:rect b="b" l="l" r="r" t="t"/>
              <a:pathLst>
                <a:path extrusionOk="0" h="29591" w="26736">
                  <a:moveTo>
                    <a:pt x="7639" y="9398"/>
                  </a:moveTo>
                  <a:lnTo>
                    <a:pt x="764" y="8128"/>
                  </a:lnTo>
                  <a:cubicBezTo>
                    <a:pt x="1528" y="5334"/>
                    <a:pt x="2801" y="3302"/>
                    <a:pt x="4711" y="2032"/>
                  </a:cubicBezTo>
                  <a:cubicBezTo>
                    <a:pt x="6620" y="762"/>
                    <a:pt x="9421" y="0"/>
                    <a:pt x="13113" y="0"/>
                  </a:cubicBezTo>
                  <a:cubicBezTo>
                    <a:pt x="16424" y="0"/>
                    <a:pt x="18970" y="381"/>
                    <a:pt x="20625" y="1143"/>
                  </a:cubicBezTo>
                  <a:cubicBezTo>
                    <a:pt x="22280" y="1905"/>
                    <a:pt x="23426" y="2921"/>
                    <a:pt x="24062" y="4191"/>
                  </a:cubicBezTo>
                  <a:cubicBezTo>
                    <a:pt x="24699" y="5461"/>
                    <a:pt x="25081" y="7620"/>
                    <a:pt x="25081" y="10922"/>
                  </a:cubicBezTo>
                  <a:lnTo>
                    <a:pt x="25081" y="19685"/>
                  </a:lnTo>
                  <a:cubicBezTo>
                    <a:pt x="25081" y="22225"/>
                    <a:pt x="25081" y="24003"/>
                    <a:pt x="25335" y="25146"/>
                  </a:cubicBezTo>
                  <a:cubicBezTo>
                    <a:pt x="25590" y="26289"/>
                    <a:pt x="25972" y="27559"/>
                    <a:pt x="26736" y="28956"/>
                  </a:cubicBezTo>
                  <a:lnTo>
                    <a:pt x="19225" y="28956"/>
                  </a:lnTo>
                  <a:cubicBezTo>
                    <a:pt x="19225" y="28956"/>
                    <a:pt x="18842" y="27686"/>
                    <a:pt x="18460" y="26797"/>
                  </a:cubicBezTo>
                  <a:cubicBezTo>
                    <a:pt x="18460" y="26289"/>
                    <a:pt x="18206" y="26035"/>
                    <a:pt x="18206" y="25908"/>
                  </a:cubicBezTo>
                  <a:cubicBezTo>
                    <a:pt x="16933" y="27178"/>
                    <a:pt x="15532" y="28067"/>
                    <a:pt x="14132" y="28702"/>
                  </a:cubicBezTo>
                  <a:cubicBezTo>
                    <a:pt x="12604" y="29337"/>
                    <a:pt x="11076" y="29591"/>
                    <a:pt x="9421" y="29591"/>
                  </a:cubicBezTo>
                  <a:cubicBezTo>
                    <a:pt x="6493" y="29591"/>
                    <a:pt x="4201" y="28829"/>
                    <a:pt x="2546" y="27178"/>
                  </a:cubicBezTo>
                  <a:cubicBezTo>
                    <a:pt x="891" y="25654"/>
                    <a:pt x="0" y="23622"/>
                    <a:pt x="0" y="21209"/>
                  </a:cubicBezTo>
                  <a:cubicBezTo>
                    <a:pt x="0" y="19558"/>
                    <a:pt x="382" y="18161"/>
                    <a:pt x="1146" y="16891"/>
                  </a:cubicBezTo>
                  <a:cubicBezTo>
                    <a:pt x="1910" y="15621"/>
                    <a:pt x="3055" y="14732"/>
                    <a:pt x="4329" y="13970"/>
                  </a:cubicBezTo>
                  <a:cubicBezTo>
                    <a:pt x="5729" y="13335"/>
                    <a:pt x="7766" y="12700"/>
                    <a:pt x="10312" y="12192"/>
                  </a:cubicBezTo>
                  <a:cubicBezTo>
                    <a:pt x="13877" y="11557"/>
                    <a:pt x="16296" y="10922"/>
                    <a:pt x="17569" y="10287"/>
                  </a:cubicBezTo>
                  <a:lnTo>
                    <a:pt x="17569" y="9525"/>
                  </a:lnTo>
                  <a:cubicBezTo>
                    <a:pt x="17569" y="8128"/>
                    <a:pt x="17188" y="7112"/>
                    <a:pt x="16551" y="6477"/>
                  </a:cubicBezTo>
                  <a:cubicBezTo>
                    <a:pt x="15787" y="5842"/>
                    <a:pt x="14514" y="5588"/>
                    <a:pt x="12477" y="5588"/>
                  </a:cubicBezTo>
                  <a:cubicBezTo>
                    <a:pt x="11076" y="5588"/>
                    <a:pt x="10058" y="5842"/>
                    <a:pt x="9294" y="6350"/>
                  </a:cubicBezTo>
                  <a:cubicBezTo>
                    <a:pt x="8530" y="6858"/>
                    <a:pt x="7893" y="7747"/>
                    <a:pt x="7512" y="9144"/>
                  </a:cubicBezTo>
                  <a:close/>
                  <a:moveTo>
                    <a:pt x="17696" y="15494"/>
                  </a:moveTo>
                  <a:cubicBezTo>
                    <a:pt x="16678" y="15875"/>
                    <a:pt x="15150" y="16256"/>
                    <a:pt x="13113" y="16637"/>
                  </a:cubicBezTo>
                  <a:cubicBezTo>
                    <a:pt x="11076" y="17145"/>
                    <a:pt x="9676" y="17526"/>
                    <a:pt x="9039" y="17907"/>
                  </a:cubicBezTo>
                  <a:cubicBezTo>
                    <a:pt x="8021" y="18542"/>
                    <a:pt x="7512" y="19431"/>
                    <a:pt x="7512" y="20574"/>
                  </a:cubicBezTo>
                  <a:cubicBezTo>
                    <a:pt x="7512" y="21717"/>
                    <a:pt x="7893" y="22479"/>
                    <a:pt x="8657" y="23241"/>
                  </a:cubicBezTo>
                  <a:cubicBezTo>
                    <a:pt x="9421" y="24003"/>
                    <a:pt x="10440" y="24384"/>
                    <a:pt x="11713" y="24384"/>
                  </a:cubicBezTo>
                  <a:cubicBezTo>
                    <a:pt x="13113" y="24384"/>
                    <a:pt x="14387" y="23876"/>
                    <a:pt x="15659" y="22987"/>
                  </a:cubicBezTo>
                  <a:cubicBezTo>
                    <a:pt x="16551" y="22352"/>
                    <a:pt x="17188" y="21463"/>
                    <a:pt x="17442" y="20447"/>
                  </a:cubicBezTo>
                  <a:cubicBezTo>
                    <a:pt x="17696" y="19812"/>
                    <a:pt x="17696" y="18542"/>
                    <a:pt x="17696" y="16764"/>
                  </a:cubicBezTo>
                  <a:lnTo>
                    <a:pt x="17696" y="152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24" name="Google Shape;624;p70"/>
            <p:cNvSpPr/>
            <p:nvPr/>
          </p:nvSpPr>
          <p:spPr>
            <a:xfrm>
              <a:off x="5952342" y="4804283"/>
              <a:ext cx="26099" cy="29336"/>
            </a:xfrm>
            <a:custGeom>
              <a:rect b="b" l="l" r="r" t="t"/>
              <a:pathLst>
                <a:path extrusionOk="0" h="29336" w="26099">
                  <a:moveTo>
                    <a:pt x="26099" y="29337"/>
                  </a:moveTo>
                  <a:lnTo>
                    <a:pt x="18588" y="29337"/>
                  </a:lnTo>
                  <a:lnTo>
                    <a:pt x="18588" y="14859"/>
                  </a:lnTo>
                  <a:cubicBezTo>
                    <a:pt x="18588" y="11811"/>
                    <a:pt x="18460" y="9779"/>
                    <a:pt x="18078" y="8890"/>
                  </a:cubicBezTo>
                  <a:cubicBezTo>
                    <a:pt x="17696" y="8001"/>
                    <a:pt x="17187" y="7239"/>
                    <a:pt x="16551" y="6731"/>
                  </a:cubicBezTo>
                  <a:cubicBezTo>
                    <a:pt x="15787" y="6223"/>
                    <a:pt x="14896" y="5969"/>
                    <a:pt x="13877" y="5969"/>
                  </a:cubicBezTo>
                  <a:cubicBezTo>
                    <a:pt x="12604" y="5969"/>
                    <a:pt x="11458" y="6350"/>
                    <a:pt x="10312" y="6985"/>
                  </a:cubicBezTo>
                  <a:cubicBezTo>
                    <a:pt x="9294" y="7747"/>
                    <a:pt x="8530" y="8636"/>
                    <a:pt x="8148" y="9779"/>
                  </a:cubicBezTo>
                  <a:cubicBezTo>
                    <a:pt x="7766" y="10922"/>
                    <a:pt x="7512" y="13081"/>
                    <a:pt x="7512" y="16256"/>
                  </a:cubicBezTo>
                  <a:lnTo>
                    <a:pt x="7512" y="29083"/>
                  </a:lnTo>
                  <a:lnTo>
                    <a:pt x="0" y="29083"/>
                  </a:lnTo>
                  <a:lnTo>
                    <a:pt x="0" y="635"/>
                  </a:lnTo>
                  <a:lnTo>
                    <a:pt x="7002" y="635"/>
                  </a:lnTo>
                  <a:lnTo>
                    <a:pt x="7002" y="4826"/>
                  </a:lnTo>
                  <a:cubicBezTo>
                    <a:pt x="9549" y="1651"/>
                    <a:pt x="12604" y="0"/>
                    <a:pt x="16423" y="0"/>
                  </a:cubicBezTo>
                  <a:cubicBezTo>
                    <a:pt x="18078" y="0"/>
                    <a:pt x="19606" y="254"/>
                    <a:pt x="21007" y="889"/>
                  </a:cubicBezTo>
                  <a:cubicBezTo>
                    <a:pt x="22407" y="1524"/>
                    <a:pt x="23426" y="2286"/>
                    <a:pt x="24190" y="3175"/>
                  </a:cubicBezTo>
                  <a:cubicBezTo>
                    <a:pt x="24954" y="4064"/>
                    <a:pt x="25335" y="5207"/>
                    <a:pt x="25717" y="6350"/>
                  </a:cubicBezTo>
                  <a:cubicBezTo>
                    <a:pt x="25972" y="7493"/>
                    <a:pt x="26099" y="9271"/>
                    <a:pt x="26099" y="11430"/>
                  </a:cubicBezTo>
                  <a:lnTo>
                    <a:pt x="26099" y="290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25" name="Google Shape;625;p70"/>
            <p:cNvSpPr/>
            <p:nvPr/>
          </p:nvSpPr>
          <p:spPr>
            <a:xfrm>
              <a:off x="6001358" y="4794377"/>
              <a:ext cx="31192" cy="39877"/>
            </a:xfrm>
            <a:custGeom>
              <a:rect b="b" l="l" r="r" t="t"/>
              <a:pathLst>
                <a:path extrusionOk="0" h="39877" w="31192">
                  <a:moveTo>
                    <a:pt x="0" y="127"/>
                  </a:moveTo>
                  <a:lnTo>
                    <a:pt x="7894" y="127"/>
                  </a:lnTo>
                  <a:lnTo>
                    <a:pt x="7894" y="21336"/>
                  </a:lnTo>
                  <a:cubicBezTo>
                    <a:pt x="7894" y="24765"/>
                    <a:pt x="7894" y="26924"/>
                    <a:pt x="8148" y="27940"/>
                  </a:cubicBezTo>
                  <a:cubicBezTo>
                    <a:pt x="8530" y="29591"/>
                    <a:pt x="9294" y="30861"/>
                    <a:pt x="10567" y="31750"/>
                  </a:cubicBezTo>
                  <a:cubicBezTo>
                    <a:pt x="11841" y="32766"/>
                    <a:pt x="13623" y="33147"/>
                    <a:pt x="15787" y="33147"/>
                  </a:cubicBezTo>
                  <a:cubicBezTo>
                    <a:pt x="17951" y="33147"/>
                    <a:pt x="19734" y="32639"/>
                    <a:pt x="20880" y="31750"/>
                  </a:cubicBezTo>
                  <a:cubicBezTo>
                    <a:pt x="22026" y="30861"/>
                    <a:pt x="22662" y="29718"/>
                    <a:pt x="22917" y="28321"/>
                  </a:cubicBezTo>
                  <a:cubicBezTo>
                    <a:pt x="23171" y="26924"/>
                    <a:pt x="23299" y="24765"/>
                    <a:pt x="23299" y="21717"/>
                  </a:cubicBezTo>
                  <a:lnTo>
                    <a:pt x="23299" y="0"/>
                  </a:lnTo>
                  <a:lnTo>
                    <a:pt x="31192" y="0"/>
                  </a:lnTo>
                  <a:lnTo>
                    <a:pt x="31192" y="20574"/>
                  </a:lnTo>
                  <a:cubicBezTo>
                    <a:pt x="31192" y="25273"/>
                    <a:pt x="30938" y="28575"/>
                    <a:pt x="30556" y="30607"/>
                  </a:cubicBezTo>
                  <a:cubicBezTo>
                    <a:pt x="30174" y="32512"/>
                    <a:pt x="29283" y="34163"/>
                    <a:pt x="28137" y="35560"/>
                  </a:cubicBezTo>
                  <a:cubicBezTo>
                    <a:pt x="26991" y="36957"/>
                    <a:pt x="25463" y="37973"/>
                    <a:pt x="23553" y="38735"/>
                  </a:cubicBezTo>
                  <a:cubicBezTo>
                    <a:pt x="21644" y="39497"/>
                    <a:pt x="19097" y="39878"/>
                    <a:pt x="16042" y="39878"/>
                  </a:cubicBezTo>
                  <a:cubicBezTo>
                    <a:pt x="12350" y="39878"/>
                    <a:pt x="9422" y="39497"/>
                    <a:pt x="7512" y="38608"/>
                  </a:cubicBezTo>
                  <a:cubicBezTo>
                    <a:pt x="5602" y="37719"/>
                    <a:pt x="4074" y="36576"/>
                    <a:pt x="2928" y="35179"/>
                  </a:cubicBezTo>
                  <a:cubicBezTo>
                    <a:pt x="1783" y="33782"/>
                    <a:pt x="1019" y="32385"/>
                    <a:pt x="764" y="30861"/>
                  </a:cubicBezTo>
                  <a:cubicBezTo>
                    <a:pt x="255" y="28575"/>
                    <a:pt x="0" y="25273"/>
                    <a:pt x="0" y="20955"/>
                  </a:cubicBez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26" name="Google Shape;626;p70"/>
            <p:cNvSpPr/>
            <p:nvPr/>
          </p:nvSpPr>
          <p:spPr>
            <a:xfrm>
              <a:off x="6040825" y="4804283"/>
              <a:ext cx="26099" cy="29336"/>
            </a:xfrm>
            <a:custGeom>
              <a:rect b="b" l="l" r="r" t="t"/>
              <a:pathLst>
                <a:path extrusionOk="0" h="29336" w="26099">
                  <a:moveTo>
                    <a:pt x="26100" y="29337"/>
                  </a:moveTo>
                  <a:lnTo>
                    <a:pt x="18588" y="29337"/>
                  </a:lnTo>
                  <a:lnTo>
                    <a:pt x="18588" y="14859"/>
                  </a:lnTo>
                  <a:cubicBezTo>
                    <a:pt x="18588" y="11811"/>
                    <a:pt x="18461" y="9779"/>
                    <a:pt x="18079" y="8890"/>
                  </a:cubicBezTo>
                  <a:cubicBezTo>
                    <a:pt x="17697" y="8001"/>
                    <a:pt x="17188" y="7239"/>
                    <a:pt x="16551" y="6731"/>
                  </a:cubicBezTo>
                  <a:cubicBezTo>
                    <a:pt x="15787" y="6223"/>
                    <a:pt x="14896" y="5969"/>
                    <a:pt x="13877" y="5969"/>
                  </a:cubicBezTo>
                  <a:cubicBezTo>
                    <a:pt x="12604" y="5969"/>
                    <a:pt x="11458" y="6350"/>
                    <a:pt x="10312" y="6985"/>
                  </a:cubicBezTo>
                  <a:cubicBezTo>
                    <a:pt x="9294" y="7747"/>
                    <a:pt x="8530" y="8636"/>
                    <a:pt x="8148" y="9779"/>
                  </a:cubicBezTo>
                  <a:cubicBezTo>
                    <a:pt x="7766" y="10922"/>
                    <a:pt x="7512" y="13081"/>
                    <a:pt x="7512" y="16256"/>
                  </a:cubicBezTo>
                  <a:lnTo>
                    <a:pt x="7512" y="29083"/>
                  </a:lnTo>
                  <a:lnTo>
                    <a:pt x="0" y="29083"/>
                  </a:lnTo>
                  <a:lnTo>
                    <a:pt x="0" y="635"/>
                  </a:lnTo>
                  <a:lnTo>
                    <a:pt x="7003" y="635"/>
                  </a:lnTo>
                  <a:lnTo>
                    <a:pt x="7003" y="4826"/>
                  </a:lnTo>
                  <a:cubicBezTo>
                    <a:pt x="9549" y="1651"/>
                    <a:pt x="12604" y="0"/>
                    <a:pt x="16424" y="0"/>
                  </a:cubicBezTo>
                  <a:cubicBezTo>
                    <a:pt x="18079" y="0"/>
                    <a:pt x="19607" y="254"/>
                    <a:pt x="21007" y="889"/>
                  </a:cubicBezTo>
                  <a:cubicBezTo>
                    <a:pt x="22407" y="1524"/>
                    <a:pt x="23426" y="2286"/>
                    <a:pt x="24190" y="3175"/>
                  </a:cubicBezTo>
                  <a:cubicBezTo>
                    <a:pt x="24954" y="4064"/>
                    <a:pt x="25335" y="5207"/>
                    <a:pt x="25718" y="6350"/>
                  </a:cubicBezTo>
                  <a:cubicBezTo>
                    <a:pt x="26100" y="7493"/>
                    <a:pt x="26100" y="9271"/>
                    <a:pt x="26100" y="11430"/>
                  </a:cubicBezTo>
                  <a:lnTo>
                    <a:pt x="26100" y="290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27" name="Google Shape;627;p70"/>
            <p:cNvSpPr/>
            <p:nvPr/>
          </p:nvSpPr>
          <p:spPr>
            <a:xfrm>
              <a:off x="6074563" y="4794503"/>
              <a:ext cx="7511" cy="39116"/>
            </a:xfrm>
            <a:custGeom>
              <a:rect b="b" l="l" r="r" t="t"/>
              <a:pathLst>
                <a:path extrusionOk="0" h="39116" w="7511">
                  <a:moveTo>
                    <a:pt x="0" y="6985"/>
                  </a:moveTo>
                  <a:lnTo>
                    <a:pt x="0" y="0"/>
                  </a:lnTo>
                  <a:lnTo>
                    <a:pt x="7512" y="0"/>
                  </a:lnTo>
                  <a:lnTo>
                    <a:pt x="7512" y="6985"/>
                  </a:lnTo>
                  <a:lnTo>
                    <a:pt x="0" y="6985"/>
                  </a:lnTo>
                  <a:close/>
                  <a:moveTo>
                    <a:pt x="0" y="39116"/>
                  </a:moveTo>
                  <a:lnTo>
                    <a:pt x="0" y="10668"/>
                  </a:lnTo>
                  <a:lnTo>
                    <a:pt x="7512" y="10668"/>
                  </a:lnTo>
                  <a:lnTo>
                    <a:pt x="7512" y="39116"/>
                  </a:lnTo>
                  <a:lnTo>
                    <a:pt x="0" y="3911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28" name="Google Shape;628;p70"/>
            <p:cNvSpPr/>
            <p:nvPr/>
          </p:nvSpPr>
          <p:spPr>
            <a:xfrm>
              <a:off x="6087932" y="4804536"/>
              <a:ext cx="29409" cy="29591"/>
            </a:xfrm>
            <a:custGeom>
              <a:rect b="b" l="l" r="r" t="t"/>
              <a:pathLst>
                <a:path extrusionOk="0" h="29591" w="29409">
                  <a:moveTo>
                    <a:pt x="127" y="14478"/>
                  </a:moveTo>
                  <a:cubicBezTo>
                    <a:pt x="127" y="11938"/>
                    <a:pt x="764" y="9525"/>
                    <a:pt x="2037" y="7239"/>
                  </a:cubicBezTo>
                  <a:cubicBezTo>
                    <a:pt x="3310" y="4953"/>
                    <a:pt x="4965" y="3175"/>
                    <a:pt x="7257" y="1905"/>
                  </a:cubicBezTo>
                  <a:cubicBezTo>
                    <a:pt x="9549" y="635"/>
                    <a:pt x="12095" y="0"/>
                    <a:pt x="14769" y="0"/>
                  </a:cubicBezTo>
                  <a:cubicBezTo>
                    <a:pt x="19097" y="0"/>
                    <a:pt x="22662" y="1397"/>
                    <a:pt x="25335" y="4191"/>
                  </a:cubicBezTo>
                  <a:cubicBezTo>
                    <a:pt x="28136" y="6985"/>
                    <a:pt x="29410" y="10541"/>
                    <a:pt x="29410" y="14732"/>
                  </a:cubicBezTo>
                  <a:cubicBezTo>
                    <a:pt x="29410" y="18923"/>
                    <a:pt x="28009" y="22606"/>
                    <a:pt x="25208" y="25400"/>
                  </a:cubicBezTo>
                  <a:cubicBezTo>
                    <a:pt x="22407" y="28194"/>
                    <a:pt x="18970" y="29591"/>
                    <a:pt x="14769" y="29591"/>
                  </a:cubicBezTo>
                  <a:cubicBezTo>
                    <a:pt x="12222" y="29591"/>
                    <a:pt x="9676" y="28956"/>
                    <a:pt x="7257" y="27813"/>
                  </a:cubicBezTo>
                  <a:cubicBezTo>
                    <a:pt x="4838" y="26670"/>
                    <a:pt x="3055" y="24892"/>
                    <a:pt x="1910" y="22606"/>
                  </a:cubicBezTo>
                  <a:cubicBezTo>
                    <a:pt x="636" y="20320"/>
                    <a:pt x="0" y="17526"/>
                    <a:pt x="0" y="14351"/>
                  </a:cubicBezTo>
                  <a:close/>
                  <a:moveTo>
                    <a:pt x="7766" y="14986"/>
                  </a:moveTo>
                  <a:cubicBezTo>
                    <a:pt x="7766" y="17780"/>
                    <a:pt x="8403" y="19939"/>
                    <a:pt x="9803" y="21463"/>
                  </a:cubicBezTo>
                  <a:cubicBezTo>
                    <a:pt x="11204" y="22987"/>
                    <a:pt x="12858" y="23749"/>
                    <a:pt x="14769" y="23749"/>
                  </a:cubicBezTo>
                  <a:cubicBezTo>
                    <a:pt x="16678" y="23749"/>
                    <a:pt x="18333" y="22987"/>
                    <a:pt x="19734" y="21463"/>
                  </a:cubicBezTo>
                  <a:cubicBezTo>
                    <a:pt x="21134" y="19939"/>
                    <a:pt x="21771" y="17780"/>
                    <a:pt x="21771" y="14986"/>
                  </a:cubicBezTo>
                  <a:cubicBezTo>
                    <a:pt x="21771" y="12192"/>
                    <a:pt x="21134" y="10033"/>
                    <a:pt x="19734" y="8509"/>
                  </a:cubicBezTo>
                  <a:cubicBezTo>
                    <a:pt x="18333" y="6985"/>
                    <a:pt x="16806" y="6223"/>
                    <a:pt x="14769" y="6223"/>
                  </a:cubicBezTo>
                  <a:cubicBezTo>
                    <a:pt x="12731" y="6223"/>
                    <a:pt x="11204" y="6985"/>
                    <a:pt x="9803" y="8509"/>
                  </a:cubicBezTo>
                  <a:cubicBezTo>
                    <a:pt x="8403" y="10033"/>
                    <a:pt x="7766" y="12192"/>
                    <a:pt x="7766" y="1498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29" name="Google Shape;629;p70"/>
            <p:cNvSpPr/>
            <p:nvPr/>
          </p:nvSpPr>
          <p:spPr>
            <a:xfrm>
              <a:off x="6123070" y="4804283"/>
              <a:ext cx="26099" cy="29336"/>
            </a:xfrm>
            <a:custGeom>
              <a:rect b="b" l="l" r="r" t="t"/>
              <a:pathLst>
                <a:path extrusionOk="0" h="29336" w="26099">
                  <a:moveTo>
                    <a:pt x="26100" y="29337"/>
                  </a:moveTo>
                  <a:lnTo>
                    <a:pt x="18588" y="29337"/>
                  </a:lnTo>
                  <a:lnTo>
                    <a:pt x="18588" y="14859"/>
                  </a:lnTo>
                  <a:cubicBezTo>
                    <a:pt x="18588" y="11811"/>
                    <a:pt x="18461" y="9779"/>
                    <a:pt x="18079" y="8890"/>
                  </a:cubicBezTo>
                  <a:cubicBezTo>
                    <a:pt x="17697" y="8001"/>
                    <a:pt x="17188" y="7239"/>
                    <a:pt x="16551" y="6731"/>
                  </a:cubicBezTo>
                  <a:cubicBezTo>
                    <a:pt x="15787" y="6223"/>
                    <a:pt x="14896" y="5969"/>
                    <a:pt x="13878" y="5969"/>
                  </a:cubicBezTo>
                  <a:cubicBezTo>
                    <a:pt x="12604" y="5969"/>
                    <a:pt x="11459" y="6350"/>
                    <a:pt x="10313" y="6985"/>
                  </a:cubicBezTo>
                  <a:cubicBezTo>
                    <a:pt x="9294" y="7747"/>
                    <a:pt x="8530" y="8636"/>
                    <a:pt x="8148" y="9779"/>
                  </a:cubicBezTo>
                  <a:cubicBezTo>
                    <a:pt x="7766" y="10922"/>
                    <a:pt x="7512" y="13081"/>
                    <a:pt x="7512" y="16256"/>
                  </a:cubicBezTo>
                  <a:lnTo>
                    <a:pt x="7512" y="29083"/>
                  </a:lnTo>
                  <a:lnTo>
                    <a:pt x="0" y="29083"/>
                  </a:lnTo>
                  <a:lnTo>
                    <a:pt x="0" y="635"/>
                  </a:lnTo>
                  <a:lnTo>
                    <a:pt x="7003" y="635"/>
                  </a:lnTo>
                  <a:lnTo>
                    <a:pt x="7003" y="4826"/>
                  </a:lnTo>
                  <a:cubicBezTo>
                    <a:pt x="9549" y="1651"/>
                    <a:pt x="12604" y="0"/>
                    <a:pt x="16424" y="0"/>
                  </a:cubicBezTo>
                  <a:cubicBezTo>
                    <a:pt x="18079" y="0"/>
                    <a:pt x="19607" y="254"/>
                    <a:pt x="21007" y="889"/>
                  </a:cubicBezTo>
                  <a:cubicBezTo>
                    <a:pt x="22407" y="1524"/>
                    <a:pt x="23426" y="2286"/>
                    <a:pt x="24190" y="3175"/>
                  </a:cubicBezTo>
                  <a:cubicBezTo>
                    <a:pt x="24954" y="4064"/>
                    <a:pt x="25336" y="5207"/>
                    <a:pt x="25718" y="6350"/>
                  </a:cubicBezTo>
                  <a:cubicBezTo>
                    <a:pt x="25972" y="7493"/>
                    <a:pt x="26100" y="9271"/>
                    <a:pt x="26100" y="11430"/>
                  </a:cubicBezTo>
                  <a:lnTo>
                    <a:pt x="26100" y="290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630" name="Google Shape;630;p70">
            <a:hlinkClick r:id="rId3"/>
          </p:cNvPr>
          <p:cNvSpPr/>
          <p:nvPr/>
        </p:nvSpPr>
        <p:spPr>
          <a:xfrm>
            <a:off x="2605223" y="2907907"/>
            <a:ext cx="1708363" cy="447675"/>
          </a:xfrm>
          <a:prstGeom prst="roundRect">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chemeClr val="lt1"/>
                </a:solidFill>
                <a:latin typeface="Archivo"/>
                <a:ea typeface="Archivo"/>
                <a:cs typeface="Archivo"/>
                <a:sym typeface="Archivo"/>
              </a:rPr>
              <a:t>vict3r.eu</a:t>
            </a:r>
            <a:endParaRPr/>
          </a:p>
        </p:txBody>
      </p:sp>
      <p:pic>
        <p:nvPicPr>
          <p:cNvPr id="631" name="Google Shape;631;p70">
            <a:hlinkClick r:id="rId4"/>
          </p:cNvPr>
          <p:cNvPicPr preferRelativeResize="0"/>
          <p:nvPr/>
        </p:nvPicPr>
        <p:blipFill rotWithShape="1">
          <a:blip r:embed="rId5">
            <a:alphaModFix/>
          </a:blip>
          <a:srcRect b="0" l="0" r="0" t="0"/>
          <a:stretch/>
        </p:blipFill>
        <p:spPr>
          <a:xfrm>
            <a:off x="4521147" y="2905212"/>
            <a:ext cx="450371" cy="450371"/>
          </a:xfrm>
          <a:prstGeom prst="rect">
            <a:avLst/>
          </a:prstGeom>
          <a:noFill/>
          <a:ln>
            <a:noFill/>
          </a:ln>
        </p:spPr>
      </p:pic>
      <p:grpSp>
        <p:nvGrpSpPr>
          <p:cNvPr id="632" name="Google Shape;632;p70"/>
          <p:cNvGrpSpPr/>
          <p:nvPr/>
        </p:nvGrpSpPr>
        <p:grpSpPr>
          <a:xfrm>
            <a:off x="2635519" y="3667133"/>
            <a:ext cx="1212265" cy="349368"/>
            <a:chOff x="4623944" y="4701540"/>
            <a:chExt cx="569348" cy="164083"/>
          </a:xfrm>
        </p:grpSpPr>
        <p:sp>
          <p:nvSpPr>
            <p:cNvPr id="633" name="Google Shape;633;p70"/>
            <p:cNvSpPr/>
            <p:nvPr/>
          </p:nvSpPr>
          <p:spPr>
            <a:xfrm>
              <a:off x="4914984" y="4706365"/>
              <a:ext cx="8912" cy="40640"/>
            </a:xfrm>
            <a:custGeom>
              <a:rect b="b" l="l" r="r" t="t"/>
              <a:pathLst>
                <a:path extrusionOk="0" h="40640" w="8912">
                  <a:moveTo>
                    <a:pt x="1273" y="7620"/>
                  </a:moveTo>
                  <a:cubicBezTo>
                    <a:pt x="382" y="6731"/>
                    <a:pt x="0" y="5715"/>
                    <a:pt x="0" y="4445"/>
                  </a:cubicBezTo>
                  <a:cubicBezTo>
                    <a:pt x="0" y="3175"/>
                    <a:pt x="382" y="2159"/>
                    <a:pt x="1273" y="1270"/>
                  </a:cubicBezTo>
                  <a:cubicBezTo>
                    <a:pt x="2164" y="381"/>
                    <a:pt x="3183" y="0"/>
                    <a:pt x="4456" y="0"/>
                  </a:cubicBezTo>
                  <a:cubicBezTo>
                    <a:pt x="5729" y="0"/>
                    <a:pt x="6748" y="381"/>
                    <a:pt x="7639" y="1270"/>
                  </a:cubicBezTo>
                  <a:cubicBezTo>
                    <a:pt x="8530" y="2159"/>
                    <a:pt x="8912" y="3175"/>
                    <a:pt x="8912" y="4445"/>
                  </a:cubicBezTo>
                  <a:cubicBezTo>
                    <a:pt x="8912" y="5715"/>
                    <a:pt x="8530" y="6731"/>
                    <a:pt x="7639" y="7620"/>
                  </a:cubicBezTo>
                  <a:cubicBezTo>
                    <a:pt x="6748" y="8509"/>
                    <a:pt x="5729" y="8890"/>
                    <a:pt x="4456" y="8890"/>
                  </a:cubicBezTo>
                  <a:cubicBezTo>
                    <a:pt x="3183" y="8890"/>
                    <a:pt x="2164" y="8509"/>
                    <a:pt x="1273" y="7620"/>
                  </a:cubicBezTo>
                  <a:close/>
                  <a:moveTo>
                    <a:pt x="636" y="40640"/>
                  </a:moveTo>
                  <a:lnTo>
                    <a:pt x="636" y="12065"/>
                  </a:lnTo>
                  <a:lnTo>
                    <a:pt x="8275" y="12065"/>
                  </a:lnTo>
                  <a:lnTo>
                    <a:pt x="8275" y="40640"/>
                  </a:lnTo>
                  <a:lnTo>
                    <a:pt x="636" y="406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34" name="Google Shape;634;p70"/>
            <p:cNvSpPr/>
            <p:nvPr/>
          </p:nvSpPr>
          <p:spPr>
            <a:xfrm>
              <a:off x="4930771" y="4717796"/>
              <a:ext cx="27118" cy="29209"/>
            </a:xfrm>
            <a:custGeom>
              <a:rect b="b" l="l" r="r" t="t"/>
              <a:pathLst>
                <a:path extrusionOk="0" h="29209" w="27118">
                  <a:moveTo>
                    <a:pt x="7639" y="10668"/>
                  </a:moveTo>
                  <a:lnTo>
                    <a:pt x="7639" y="29210"/>
                  </a:lnTo>
                  <a:lnTo>
                    <a:pt x="0" y="29210"/>
                  </a:lnTo>
                  <a:lnTo>
                    <a:pt x="0" y="635"/>
                  </a:lnTo>
                  <a:lnTo>
                    <a:pt x="7639" y="635"/>
                  </a:lnTo>
                  <a:lnTo>
                    <a:pt x="7639" y="3810"/>
                  </a:lnTo>
                  <a:cubicBezTo>
                    <a:pt x="8657" y="2667"/>
                    <a:pt x="9803" y="1778"/>
                    <a:pt x="11204" y="1016"/>
                  </a:cubicBezTo>
                  <a:cubicBezTo>
                    <a:pt x="12604" y="381"/>
                    <a:pt x="14132" y="0"/>
                    <a:pt x="15660" y="0"/>
                  </a:cubicBezTo>
                  <a:cubicBezTo>
                    <a:pt x="18970" y="0"/>
                    <a:pt x="21771" y="1016"/>
                    <a:pt x="23935" y="3175"/>
                  </a:cubicBezTo>
                  <a:cubicBezTo>
                    <a:pt x="26100" y="5334"/>
                    <a:pt x="27118" y="8128"/>
                    <a:pt x="27118" y="11557"/>
                  </a:cubicBezTo>
                  <a:lnTo>
                    <a:pt x="27118" y="29083"/>
                  </a:lnTo>
                  <a:lnTo>
                    <a:pt x="19479" y="29083"/>
                  </a:lnTo>
                  <a:lnTo>
                    <a:pt x="19479" y="12192"/>
                  </a:lnTo>
                  <a:cubicBezTo>
                    <a:pt x="19479" y="10541"/>
                    <a:pt x="18970" y="9271"/>
                    <a:pt x="17951" y="8128"/>
                  </a:cubicBezTo>
                  <a:cubicBezTo>
                    <a:pt x="16933" y="6985"/>
                    <a:pt x="15532" y="6477"/>
                    <a:pt x="13877" y="6477"/>
                  </a:cubicBezTo>
                  <a:cubicBezTo>
                    <a:pt x="12731" y="6477"/>
                    <a:pt x="11586" y="6858"/>
                    <a:pt x="10440" y="7620"/>
                  </a:cubicBezTo>
                  <a:cubicBezTo>
                    <a:pt x="9294" y="8382"/>
                    <a:pt x="8403" y="9271"/>
                    <a:pt x="7766" y="1041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35" name="Google Shape;635;p70"/>
            <p:cNvSpPr/>
            <p:nvPr/>
          </p:nvSpPr>
          <p:spPr>
            <a:xfrm>
              <a:off x="4964637" y="4717796"/>
              <a:ext cx="27118" cy="29209"/>
            </a:xfrm>
            <a:custGeom>
              <a:rect b="b" l="l" r="r" t="t"/>
              <a:pathLst>
                <a:path extrusionOk="0" h="29209" w="27118">
                  <a:moveTo>
                    <a:pt x="7639" y="10668"/>
                  </a:moveTo>
                  <a:lnTo>
                    <a:pt x="7639" y="29210"/>
                  </a:lnTo>
                  <a:lnTo>
                    <a:pt x="0" y="29210"/>
                  </a:lnTo>
                  <a:lnTo>
                    <a:pt x="0" y="635"/>
                  </a:lnTo>
                  <a:lnTo>
                    <a:pt x="7639" y="635"/>
                  </a:lnTo>
                  <a:lnTo>
                    <a:pt x="7639" y="3810"/>
                  </a:lnTo>
                  <a:cubicBezTo>
                    <a:pt x="8657" y="2667"/>
                    <a:pt x="9803" y="1778"/>
                    <a:pt x="11204" y="1016"/>
                  </a:cubicBezTo>
                  <a:cubicBezTo>
                    <a:pt x="12604" y="381"/>
                    <a:pt x="14132" y="0"/>
                    <a:pt x="15660" y="0"/>
                  </a:cubicBezTo>
                  <a:cubicBezTo>
                    <a:pt x="18970" y="0"/>
                    <a:pt x="21771" y="1016"/>
                    <a:pt x="23935" y="3175"/>
                  </a:cubicBezTo>
                  <a:cubicBezTo>
                    <a:pt x="26100" y="5334"/>
                    <a:pt x="27118" y="8128"/>
                    <a:pt x="27118" y="11557"/>
                  </a:cubicBezTo>
                  <a:lnTo>
                    <a:pt x="27118" y="29083"/>
                  </a:lnTo>
                  <a:lnTo>
                    <a:pt x="19479" y="29083"/>
                  </a:lnTo>
                  <a:lnTo>
                    <a:pt x="19479" y="12192"/>
                  </a:lnTo>
                  <a:cubicBezTo>
                    <a:pt x="19479" y="10541"/>
                    <a:pt x="18970" y="9271"/>
                    <a:pt x="17951" y="8128"/>
                  </a:cubicBezTo>
                  <a:cubicBezTo>
                    <a:pt x="16933" y="6985"/>
                    <a:pt x="15532" y="6477"/>
                    <a:pt x="13877" y="6477"/>
                  </a:cubicBezTo>
                  <a:cubicBezTo>
                    <a:pt x="12731" y="6477"/>
                    <a:pt x="11586" y="6858"/>
                    <a:pt x="10440" y="7620"/>
                  </a:cubicBezTo>
                  <a:cubicBezTo>
                    <a:pt x="9294" y="8382"/>
                    <a:pt x="8403" y="9271"/>
                    <a:pt x="7766" y="1041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36" name="Google Shape;636;p70"/>
            <p:cNvSpPr/>
            <p:nvPr/>
          </p:nvSpPr>
          <p:spPr>
            <a:xfrm>
              <a:off x="4996593" y="4717669"/>
              <a:ext cx="31828" cy="29971"/>
            </a:xfrm>
            <a:custGeom>
              <a:rect b="b" l="l" r="r" t="t"/>
              <a:pathLst>
                <a:path extrusionOk="0" h="29971" w="31828">
                  <a:moveTo>
                    <a:pt x="4583" y="25654"/>
                  </a:moveTo>
                  <a:cubicBezTo>
                    <a:pt x="1528" y="22733"/>
                    <a:pt x="0" y="19177"/>
                    <a:pt x="0" y="14986"/>
                  </a:cubicBezTo>
                  <a:cubicBezTo>
                    <a:pt x="0" y="10795"/>
                    <a:pt x="1528" y="7239"/>
                    <a:pt x="4583" y="4318"/>
                  </a:cubicBezTo>
                  <a:cubicBezTo>
                    <a:pt x="7639" y="1397"/>
                    <a:pt x="11458" y="0"/>
                    <a:pt x="15914" y="0"/>
                  </a:cubicBezTo>
                  <a:cubicBezTo>
                    <a:pt x="18842" y="0"/>
                    <a:pt x="21643" y="635"/>
                    <a:pt x="24062" y="2032"/>
                  </a:cubicBezTo>
                  <a:cubicBezTo>
                    <a:pt x="26481" y="3302"/>
                    <a:pt x="28391" y="5207"/>
                    <a:pt x="29792" y="7493"/>
                  </a:cubicBezTo>
                  <a:cubicBezTo>
                    <a:pt x="31192" y="9779"/>
                    <a:pt x="31829" y="12319"/>
                    <a:pt x="31829" y="14986"/>
                  </a:cubicBezTo>
                  <a:cubicBezTo>
                    <a:pt x="31829" y="17653"/>
                    <a:pt x="31192" y="20320"/>
                    <a:pt x="29792" y="22479"/>
                  </a:cubicBezTo>
                  <a:cubicBezTo>
                    <a:pt x="28391" y="24765"/>
                    <a:pt x="26481" y="26543"/>
                    <a:pt x="24062" y="27940"/>
                  </a:cubicBezTo>
                  <a:cubicBezTo>
                    <a:pt x="21643" y="29210"/>
                    <a:pt x="18970" y="29972"/>
                    <a:pt x="15914" y="29972"/>
                  </a:cubicBezTo>
                  <a:cubicBezTo>
                    <a:pt x="11458" y="29972"/>
                    <a:pt x="7639" y="28575"/>
                    <a:pt x="4583" y="25654"/>
                  </a:cubicBezTo>
                  <a:close/>
                  <a:moveTo>
                    <a:pt x="7639" y="15113"/>
                  </a:moveTo>
                  <a:cubicBezTo>
                    <a:pt x="7639" y="17399"/>
                    <a:pt x="8403" y="19431"/>
                    <a:pt x="10058" y="20955"/>
                  </a:cubicBezTo>
                  <a:cubicBezTo>
                    <a:pt x="11586" y="22479"/>
                    <a:pt x="13623" y="23368"/>
                    <a:pt x="15914" y="23368"/>
                  </a:cubicBezTo>
                  <a:cubicBezTo>
                    <a:pt x="18206" y="23368"/>
                    <a:pt x="20243" y="22606"/>
                    <a:pt x="21771" y="20955"/>
                  </a:cubicBezTo>
                  <a:cubicBezTo>
                    <a:pt x="23426" y="19431"/>
                    <a:pt x="24190" y="17399"/>
                    <a:pt x="24190" y="15113"/>
                  </a:cubicBezTo>
                  <a:cubicBezTo>
                    <a:pt x="24190" y="12827"/>
                    <a:pt x="23426" y="10795"/>
                    <a:pt x="21771" y="9271"/>
                  </a:cubicBezTo>
                  <a:cubicBezTo>
                    <a:pt x="20115" y="7620"/>
                    <a:pt x="18206" y="6858"/>
                    <a:pt x="15914" y="6858"/>
                  </a:cubicBezTo>
                  <a:cubicBezTo>
                    <a:pt x="13623" y="6858"/>
                    <a:pt x="11586" y="7620"/>
                    <a:pt x="10058" y="9271"/>
                  </a:cubicBezTo>
                  <a:cubicBezTo>
                    <a:pt x="8530" y="10922"/>
                    <a:pt x="7639" y="12827"/>
                    <a:pt x="7639" y="1511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37" name="Google Shape;637;p70"/>
            <p:cNvSpPr/>
            <p:nvPr/>
          </p:nvSpPr>
          <p:spPr>
            <a:xfrm>
              <a:off x="5030204" y="4718430"/>
              <a:ext cx="28518" cy="28575"/>
            </a:xfrm>
            <a:custGeom>
              <a:rect b="b" l="l" r="r" t="t"/>
              <a:pathLst>
                <a:path extrusionOk="0" h="28575" w="28518">
                  <a:moveTo>
                    <a:pt x="20625" y="0"/>
                  </a:moveTo>
                  <a:lnTo>
                    <a:pt x="28519" y="0"/>
                  </a:lnTo>
                  <a:lnTo>
                    <a:pt x="18333" y="28575"/>
                  </a:lnTo>
                  <a:lnTo>
                    <a:pt x="10185" y="28575"/>
                  </a:lnTo>
                  <a:lnTo>
                    <a:pt x="0" y="0"/>
                  </a:lnTo>
                  <a:lnTo>
                    <a:pt x="7893" y="0"/>
                  </a:lnTo>
                  <a:lnTo>
                    <a:pt x="14259" y="19431"/>
                  </a:lnTo>
                  <a:lnTo>
                    <a:pt x="20625"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38" name="Google Shape;638;p70"/>
            <p:cNvSpPr/>
            <p:nvPr/>
          </p:nvSpPr>
          <p:spPr>
            <a:xfrm>
              <a:off x="5060632" y="4717669"/>
              <a:ext cx="30682" cy="29971"/>
            </a:xfrm>
            <a:custGeom>
              <a:rect b="b" l="l" r="r" t="t"/>
              <a:pathLst>
                <a:path extrusionOk="0" h="29971" w="30682">
                  <a:moveTo>
                    <a:pt x="14132" y="127"/>
                  </a:moveTo>
                  <a:cubicBezTo>
                    <a:pt x="17696" y="127"/>
                    <a:pt x="20752" y="1270"/>
                    <a:pt x="23171" y="3683"/>
                  </a:cubicBezTo>
                  <a:lnTo>
                    <a:pt x="23171" y="762"/>
                  </a:lnTo>
                  <a:lnTo>
                    <a:pt x="30683" y="762"/>
                  </a:lnTo>
                  <a:lnTo>
                    <a:pt x="30683" y="29337"/>
                  </a:lnTo>
                  <a:lnTo>
                    <a:pt x="23171" y="29337"/>
                  </a:lnTo>
                  <a:lnTo>
                    <a:pt x="23171" y="26416"/>
                  </a:lnTo>
                  <a:cubicBezTo>
                    <a:pt x="20752" y="28829"/>
                    <a:pt x="17696" y="29972"/>
                    <a:pt x="14132" y="29972"/>
                  </a:cubicBezTo>
                  <a:cubicBezTo>
                    <a:pt x="11458" y="29972"/>
                    <a:pt x="9039" y="29337"/>
                    <a:pt x="6875" y="27940"/>
                  </a:cubicBezTo>
                  <a:cubicBezTo>
                    <a:pt x="4711" y="26543"/>
                    <a:pt x="2928" y="24765"/>
                    <a:pt x="1782" y="22479"/>
                  </a:cubicBezTo>
                  <a:cubicBezTo>
                    <a:pt x="509" y="20193"/>
                    <a:pt x="0" y="17653"/>
                    <a:pt x="0" y="14986"/>
                  </a:cubicBezTo>
                  <a:cubicBezTo>
                    <a:pt x="0" y="12319"/>
                    <a:pt x="636" y="9779"/>
                    <a:pt x="1782" y="7493"/>
                  </a:cubicBezTo>
                  <a:cubicBezTo>
                    <a:pt x="3055" y="5207"/>
                    <a:pt x="4711" y="3429"/>
                    <a:pt x="6875" y="2032"/>
                  </a:cubicBezTo>
                  <a:cubicBezTo>
                    <a:pt x="9039" y="635"/>
                    <a:pt x="11458" y="0"/>
                    <a:pt x="14132" y="0"/>
                  </a:cubicBezTo>
                  <a:close/>
                  <a:moveTo>
                    <a:pt x="15787" y="23241"/>
                  </a:moveTo>
                  <a:cubicBezTo>
                    <a:pt x="17442" y="23241"/>
                    <a:pt x="18970" y="22860"/>
                    <a:pt x="20243" y="21971"/>
                  </a:cubicBezTo>
                  <a:cubicBezTo>
                    <a:pt x="21516" y="21082"/>
                    <a:pt x="22535" y="20066"/>
                    <a:pt x="23298" y="18669"/>
                  </a:cubicBezTo>
                  <a:lnTo>
                    <a:pt x="23298" y="11303"/>
                  </a:lnTo>
                  <a:cubicBezTo>
                    <a:pt x="22662" y="9906"/>
                    <a:pt x="21643" y="8763"/>
                    <a:pt x="20243" y="8001"/>
                  </a:cubicBezTo>
                  <a:cubicBezTo>
                    <a:pt x="18842" y="7239"/>
                    <a:pt x="17442" y="6731"/>
                    <a:pt x="15787" y="6731"/>
                  </a:cubicBezTo>
                  <a:cubicBezTo>
                    <a:pt x="13495" y="6731"/>
                    <a:pt x="11458" y="7493"/>
                    <a:pt x="9931" y="9144"/>
                  </a:cubicBezTo>
                  <a:cubicBezTo>
                    <a:pt x="8403" y="10668"/>
                    <a:pt x="7512" y="12700"/>
                    <a:pt x="7512" y="14986"/>
                  </a:cubicBezTo>
                  <a:cubicBezTo>
                    <a:pt x="7512" y="17272"/>
                    <a:pt x="8275" y="19304"/>
                    <a:pt x="9931" y="20828"/>
                  </a:cubicBezTo>
                  <a:cubicBezTo>
                    <a:pt x="11458" y="22352"/>
                    <a:pt x="13495" y="23241"/>
                    <a:pt x="15787" y="2324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39" name="Google Shape;639;p70"/>
            <p:cNvSpPr/>
            <p:nvPr/>
          </p:nvSpPr>
          <p:spPr>
            <a:xfrm>
              <a:off x="5095898" y="4710176"/>
              <a:ext cx="19097" cy="37464"/>
            </a:xfrm>
            <a:custGeom>
              <a:rect b="b" l="l" r="r" t="t"/>
              <a:pathLst>
                <a:path extrusionOk="0" h="37464" w="19097">
                  <a:moveTo>
                    <a:pt x="12095" y="14859"/>
                  </a:moveTo>
                  <a:lnTo>
                    <a:pt x="12095" y="26924"/>
                  </a:lnTo>
                  <a:cubicBezTo>
                    <a:pt x="12095" y="28321"/>
                    <a:pt x="12477" y="29337"/>
                    <a:pt x="13113" y="29972"/>
                  </a:cubicBezTo>
                  <a:cubicBezTo>
                    <a:pt x="13750" y="30607"/>
                    <a:pt x="14896" y="30861"/>
                    <a:pt x="16424" y="30861"/>
                  </a:cubicBezTo>
                  <a:cubicBezTo>
                    <a:pt x="17442" y="30861"/>
                    <a:pt x="18333" y="30861"/>
                    <a:pt x="19097" y="30734"/>
                  </a:cubicBezTo>
                  <a:lnTo>
                    <a:pt x="19097" y="37084"/>
                  </a:lnTo>
                  <a:cubicBezTo>
                    <a:pt x="17951" y="37338"/>
                    <a:pt x="16551" y="37465"/>
                    <a:pt x="15150" y="37465"/>
                  </a:cubicBezTo>
                  <a:cubicBezTo>
                    <a:pt x="8021" y="37465"/>
                    <a:pt x="4456" y="34163"/>
                    <a:pt x="4456" y="27432"/>
                  </a:cubicBezTo>
                  <a:lnTo>
                    <a:pt x="4456" y="14859"/>
                  </a:lnTo>
                  <a:lnTo>
                    <a:pt x="0" y="14859"/>
                  </a:lnTo>
                  <a:lnTo>
                    <a:pt x="0" y="8255"/>
                  </a:lnTo>
                  <a:lnTo>
                    <a:pt x="4456" y="8255"/>
                  </a:lnTo>
                  <a:lnTo>
                    <a:pt x="4456" y="635"/>
                  </a:lnTo>
                  <a:lnTo>
                    <a:pt x="12095" y="0"/>
                  </a:lnTo>
                  <a:lnTo>
                    <a:pt x="12095" y="8255"/>
                  </a:lnTo>
                  <a:lnTo>
                    <a:pt x="18843" y="8255"/>
                  </a:lnTo>
                  <a:lnTo>
                    <a:pt x="18843" y="14859"/>
                  </a:lnTo>
                  <a:lnTo>
                    <a:pt x="12095" y="148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40" name="Google Shape;640;p70"/>
            <p:cNvSpPr/>
            <p:nvPr/>
          </p:nvSpPr>
          <p:spPr>
            <a:xfrm>
              <a:off x="5119706" y="4706365"/>
              <a:ext cx="8912" cy="40640"/>
            </a:xfrm>
            <a:custGeom>
              <a:rect b="b" l="l" r="r" t="t"/>
              <a:pathLst>
                <a:path extrusionOk="0" h="40640" w="8912">
                  <a:moveTo>
                    <a:pt x="1273" y="7620"/>
                  </a:moveTo>
                  <a:cubicBezTo>
                    <a:pt x="382" y="6731"/>
                    <a:pt x="0" y="5715"/>
                    <a:pt x="0" y="4445"/>
                  </a:cubicBezTo>
                  <a:cubicBezTo>
                    <a:pt x="0" y="3175"/>
                    <a:pt x="382" y="2159"/>
                    <a:pt x="1273" y="1270"/>
                  </a:cubicBezTo>
                  <a:cubicBezTo>
                    <a:pt x="2165" y="381"/>
                    <a:pt x="3183" y="0"/>
                    <a:pt x="4456" y="0"/>
                  </a:cubicBezTo>
                  <a:cubicBezTo>
                    <a:pt x="5729" y="0"/>
                    <a:pt x="6748" y="381"/>
                    <a:pt x="7639" y="1270"/>
                  </a:cubicBezTo>
                  <a:cubicBezTo>
                    <a:pt x="8530" y="2159"/>
                    <a:pt x="8912" y="3175"/>
                    <a:pt x="8912" y="4445"/>
                  </a:cubicBezTo>
                  <a:cubicBezTo>
                    <a:pt x="8912" y="5715"/>
                    <a:pt x="8530" y="6731"/>
                    <a:pt x="7639" y="7620"/>
                  </a:cubicBezTo>
                  <a:cubicBezTo>
                    <a:pt x="6748" y="8509"/>
                    <a:pt x="5729" y="8890"/>
                    <a:pt x="4456" y="8890"/>
                  </a:cubicBezTo>
                  <a:cubicBezTo>
                    <a:pt x="3183" y="8890"/>
                    <a:pt x="2165" y="8509"/>
                    <a:pt x="1273" y="7620"/>
                  </a:cubicBezTo>
                  <a:close/>
                  <a:moveTo>
                    <a:pt x="637" y="40640"/>
                  </a:moveTo>
                  <a:lnTo>
                    <a:pt x="637" y="12065"/>
                  </a:lnTo>
                  <a:lnTo>
                    <a:pt x="8276" y="12065"/>
                  </a:lnTo>
                  <a:lnTo>
                    <a:pt x="8276" y="40640"/>
                  </a:lnTo>
                  <a:lnTo>
                    <a:pt x="637" y="406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41" name="Google Shape;641;p70"/>
            <p:cNvSpPr/>
            <p:nvPr/>
          </p:nvSpPr>
          <p:spPr>
            <a:xfrm>
              <a:off x="5132310" y="4718430"/>
              <a:ext cx="28518" cy="28575"/>
            </a:xfrm>
            <a:custGeom>
              <a:rect b="b" l="l" r="r" t="t"/>
              <a:pathLst>
                <a:path extrusionOk="0" h="28575" w="28518">
                  <a:moveTo>
                    <a:pt x="20625" y="0"/>
                  </a:moveTo>
                  <a:lnTo>
                    <a:pt x="28518" y="0"/>
                  </a:lnTo>
                  <a:lnTo>
                    <a:pt x="18333" y="28575"/>
                  </a:lnTo>
                  <a:lnTo>
                    <a:pt x="10185" y="28575"/>
                  </a:lnTo>
                  <a:lnTo>
                    <a:pt x="0" y="0"/>
                  </a:lnTo>
                  <a:lnTo>
                    <a:pt x="7893" y="0"/>
                  </a:lnTo>
                  <a:lnTo>
                    <a:pt x="14259" y="19431"/>
                  </a:lnTo>
                  <a:lnTo>
                    <a:pt x="20625"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42" name="Google Shape;642;p70"/>
            <p:cNvSpPr/>
            <p:nvPr/>
          </p:nvSpPr>
          <p:spPr>
            <a:xfrm>
              <a:off x="5162865" y="4717922"/>
              <a:ext cx="30427" cy="29717"/>
            </a:xfrm>
            <a:custGeom>
              <a:rect b="b" l="l" r="r" t="t"/>
              <a:pathLst>
                <a:path extrusionOk="0" h="29717" w="30427">
                  <a:moveTo>
                    <a:pt x="7512" y="17018"/>
                  </a:moveTo>
                  <a:cubicBezTo>
                    <a:pt x="7893" y="19050"/>
                    <a:pt x="8785" y="20574"/>
                    <a:pt x="10312" y="21844"/>
                  </a:cubicBezTo>
                  <a:cubicBezTo>
                    <a:pt x="11840" y="23114"/>
                    <a:pt x="13623" y="23622"/>
                    <a:pt x="15787" y="23622"/>
                  </a:cubicBezTo>
                  <a:cubicBezTo>
                    <a:pt x="18843" y="23622"/>
                    <a:pt x="21516" y="22479"/>
                    <a:pt x="23935" y="20066"/>
                  </a:cubicBezTo>
                  <a:lnTo>
                    <a:pt x="28518" y="24511"/>
                  </a:lnTo>
                  <a:cubicBezTo>
                    <a:pt x="25335" y="27940"/>
                    <a:pt x="21134" y="29718"/>
                    <a:pt x="15914" y="29718"/>
                  </a:cubicBezTo>
                  <a:cubicBezTo>
                    <a:pt x="13623" y="29718"/>
                    <a:pt x="11458" y="29337"/>
                    <a:pt x="9421" y="28575"/>
                  </a:cubicBezTo>
                  <a:cubicBezTo>
                    <a:pt x="7384" y="27813"/>
                    <a:pt x="5729" y="26797"/>
                    <a:pt x="4329" y="25400"/>
                  </a:cubicBezTo>
                  <a:cubicBezTo>
                    <a:pt x="2928" y="24003"/>
                    <a:pt x="1910" y="22479"/>
                    <a:pt x="1146" y="20701"/>
                  </a:cubicBezTo>
                  <a:cubicBezTo>
                    <a:pt x="382" y="18923"/>
                    <a:pt x="0" y="16891"/>
                    <a:pt x="0" y="14859"/>
                  </a:cubicBezTo>
                  <a:cubicBezTo>
                    <a:pt x="0" y="12827"/>
                    <a:pt x="382" y="10795"/>
                    <a:pt x="1146" y="9017"/>
                  </a:cubicBezTo>
                  <a:cubicBezTo>
                    <a:pt x="1910" y="7239"/>
                    <a:pt x="3055" y="5588"/>
                    <a:pt x="4329" y="4318"/>
                  </a:cubicBezTo>
                  <a:cubicBezTo>
                    <a:pt x="5602" y="3048"/>
                    <a:pt x="7384" y="1905"/>
                    <a:pt x="9294" y="1143"/>
                  </a:cubicBezTo>
                  <a:cubicBezTo>
                    <a:pt x="11204" y="381"/>
                    <a:pt x="13241" y="0"/>
                    <a:pt x="15405" y="0"/>
                  </a:cubicBezTo>
                  <a:cubicBezTo>
                    <a:pt x="18206" y="0"/>
                    <a:pt x="20879" y="635"/>
                    <a:pt x="23171" y="1905"/>
                  </a:cubicBezTo>
                  <a:cubicBezTo>
                    <a:pt x="25463" y="3175"/>
                    <a:pt x="27245" y="4953"/>
                    <a:pt x="28518" y="7112"/>
                  </a:cubicBezTo>
                  <a:cubicBezTo>
                    <a:pt x="29792" y="9271"/>
                    <a:pt x="30428" y="11684"/>
                    <a:pt x="30428" y="14351"/>
                  </a:cubicBezTo>
                  <a:cubicBezTo>
                    <a:pt x="30428" y="15367"/>
                    <a:pt x="30428" y="16256"/>
                    <a:pt x="30046" y="17145"/>
                  </a:cubicBezTo>
                  <a:lnTo>
                    <a:pt x="7512" y="17145"/>
                  </a:lnTo>
                  <a:close/>
                  <a:moveTo>
                    <a:pt x="15277" y="5842"/>
                  </a:moveTo>
                  <a:cubicBezTo>
                    <a:pt x="13495" y="5842"/>
                    <a:pt x="11840" y="6350"/>
                    <a:pt x="10567" y="7366"/>
                  </a:cubicBezTo>
                  <a:cubicBezTo>
                    <a:pt x="9167" y="8382"/>
                    <a:pt x="8275" y="9779"/>
                    <a:pt x="7766" y="11557"/>
                  </a:cubicBezTo>
                  <a:lnTo>
                    <a:pt x="22662" y="11557"/>
                  </a:lnTo>
                  <a:cubicBezTo>
                    <a:pt x="22280" y="9779"/>
                    <a:pt x="21389" y="8382"/>
                    <a:pt x="20115" y="7366"/>
                  </a:cubicBezTo>
                  <a:cubicBezTo>
                    <a:pt x="18843" y="6350"/>
                    <a:pt x="17315" y="5842"/>
                    <a:pt x="15405" y="584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43" name="Google Shape;643;p70"/>
            <p:cNvSpPr/>
            <p:nvPr/>
          </p:nvSpPr>
          <p:spPr>
            <a:xfrm>
              <a:off x="4915494" y="4764785"/>
              <a:ext cx="27117" cy="40259"/>
            </a:xfrm>
            <a:custGeom>
              <a:rect b="b" l="l" r="r" t="t"/>
              <a:pathLst>
                <a:path extrusionOk="0" h="40259" w="27117">
                  <a:moveTo>
                    <a:pt x="7639" y="21717"/>
                  </a:moveTo>
                  <a:lnTo>
                    <a:pt x="7639" y="40259"/>
                  </a:lnTo>
                  <a:lnTo>
                    <a:pt x="0" y="40259"/>
                  </a:lnTo>
                  <a:lnTo>
                    <a:pt x="0" y="0"/>
                  </a:lnTo>
                  <a:lnTo>
                    <a:pt x="7639" y="0"/>
                  </a:lnTo>
                  <a:lnTo>
                    <a:pt x="7639" y="14859"/>
                  </a:lnTo>
                  <a:cubicBezTo>
                    <a:pt x="8657" y="13716"/>
                    <a:pt x="9803" y="12827"/>
                    <a:pt x="11203" y="12065"/>
                  </a:cubicBezTo>
                  <a:cubicBezTo>
                    <a:pt x="12604" y="11430"/>
                    <a:pt x="14132" y="11049"/>
                    <a:pt x="15659" y="11049"/>
                  </a:cubicBezTo>
                  <a:cubicBezTo>
                    <a:pt x="18970" y="11049"/>
                    <a:pt x="21771" y="12065"/>
                    <a:pt x="23935" y="14224"/>
                  </a:cubicBezTo>
                  <a:cubicBezTo>
                    <a:pt x="26099" y="16383"/>
                    <a:pt x="27118" y="19177"/>
                    <a:pt x="27118" y="22606"/>
                  </a:cubicBezTo>
                  <a:lnTo>
                    <a:pt x="27118" y="40132"/>
                  </a:lnTo>
                  <a:lnTo>
                    <a:pt x="19479" y="40132"/>
                  </a:lnTo>
                  <a:lnTo>
                    <a:pt x="19479" y="23241"/>
                  </a:lnTo>
                  <a:cubicBezTo>
                    <a:pt x="19479" y="21590"/>
                    <a:pt x="18970" y="20320"/>
                    <a:pt x="17951" y="19177"/>
                  </a:cubicBezTo>
                  <a:cubicBezTo>
                    <a:pt x="16933" y="18034"/>
                    <a:pt x="15532" y="17526"/>
                    <a:pt x="13877" y="17526"/>
                  </a:cubicBezTo>
                  <a:cubicBezTo>
                    <a:pt x="12731" y="17526"/>
                    <a:pt x="11586" y="17907"/>
                    <a:pt x="10439" y="18669"/>
                  </a:cubicBezTo>
                  <a:cubicBezTo>
                    <a:pt x="9294" y="19431"/>
                    <a:pt x="8403" y="20320"/>
                    <a:pt x="7766" y="214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44" name="Google Shape;644;p70"/>
            <p:cNvSpPr/>
            <p:nvPr/>
          </p:nvSpPr>
          <p:spPr>
            <a:xfrm>
              <a:off x="4947704" y="4775961"/>
              <a:ext cx="30427" cy="29717"/>
            </a:xfrm>
            <a:custGeom>
              <a:rect b="b" l="l" r="r" t="t"/>
              <a:pathLst>
                <a:path extrusionOk="0" h="29717" w="30427">
                  <a:moveTo>
                    <a:pt x="7512" y="17018"/>
                  </a:moveTo>
                  <a:cubicBezTo>
                    <a:pt x="7893" y="19050"/>
                    <a:pt x="8785" y="20574"/>
                    <a:pt x="10312" y="21844"/>
                  </a:cubicBezTo>
                  <a:cubicBezTo>
                    <a:pt x="11840" y="23114"/>
                    <a:pt x="13622" y="23622"/>
                    <a:pt x="15787" y="23622"/>
                  </a:cubicBezTo>
                  <a:cubicBezTo>
                    <a:pt x="18842" y="23622"/>
                    <a:pt x="21516" y="22479"/>
                    <a:pt x="23935" y="20066"/>
                  </a:cubicBezTo>
                  <a:lnTo>
                    <a:pt x="28518" y="24511"/>
                  </a:lnTo>
                  <a:cubicBezTo>
                    <a:pt x="25335" y="27940"/>
                    <a:pt x="21134" y="29718"/>
                    <a:pt x="15914" y="29718"/>
                  </a:cubicBezTo>
                  <a:cubicBezTo>
                    <a:pt x="13622" y="29718"/>
                    <a:pt x="11458" y="29337"/>
                    <a:pt x="9421" y="28575"/>
                  </a:cubicBezTo>
                  <a:cubicBezTo>
                    <a:pt x="7384" y="27813"/>
                    <a:pt x="5729" y="26797"/>
                    <a:pt x="4329" y="25400"/>
                  </a:cubicBezTo>
                  <a:cubicBezTo>
                    <a:pt x="2928" y="24003"/>
                    <a:pt x="1910" y="22479"/>
                    <a:pt x="1146" y="20701"/>
                  </a:cubicBezTo>
                  <a:cubicBezTo>
                    <a:pt x="382" y="18923"/>
                    <a:pt x="0" y="16891"/>
                    <a:pt x="0" y="14859"/>
                  </a:cubicBezTo>
                  <a:cubicBezTo>
                    <a:pt x="0" y="12827"/>
                    <a:pt x="382" y="10795"/>
                    <a:pt x="1146" y="9017"/>
                  </a:cubicBezTo>
                  <a:cubicBezTo>
                    <a:pt x="1910" y="7239"/>
                    <a:pt x="3055" y="5588"/>
                    <a:pt x="4329" y="4318"/>
                  </a:cubicBezTo>
                  <a:cubicBezTo>
                    <a:pt x="5602" y="3048"/>
                    <a:pt x="7384" y="1905"/>
                    <a:pt x="9294" y="1143"/>
                  </a:cubicBezTo>
                  <a:cubicBezTo>
                    <a:pt x="11204" y="381"/>
                    <a:pt x="13240" y="0"/>
                    <a:pt x="15405" y="0"/>
                  </a:cubicBezTo>
                  <a:cubicBezTo>
                    <a:pt x="18206" y="0"/>
                    <a:pt x="20879" y="635"/>
                    <a:pt x="23171" y="1905"/>
                  </a:cubicBezTo>
                  <a:cubicBezTo>
                    <a:pt x="25463" y="3175"/>
                    <a:pt x="27245" y="4953"/>
                    <a:pt x="28518" y="7112"/>
                  </a:cubicBezTo>
                  <a:cubicBezTo>
                    <a:pt x="29792" y="9271"/>
                    <a:pt x="30428" y="11684"/>
                    <a:pt x="30428" y="14351"/>
                  </a:cubicBezTo>
                  <a:cubicBezTo>
                    <a:pt x="30428" y="15367"/>
                    <a:pt x="30428" y="16256"/>
                    <a:pt x="30046" y="17145"/>
                  </a:cubicBezTo>
                  <a:lnTo>
                    <a:pt x="7512" y="17145"/>
                  </a:lnTo>
                  <a:close/>
                  <a:moveTo>
                    <a:pt x="15277" y="5969"/>
                  </a:moveTo>
                  <a:cubicBezTo>
                    <a:pt x="13495" y="5969"/>
                    <a:pt x="11840" y="6477"/>
                    <a:pt x="10567" y="7493"/>
                  </a:cubicBezTo>
                  <a:cubicBezTo>
                    <a:pt x="9167" y="8509"/>
                    <a:pt x="8275" y="9906"/>
                    <a:pt x="7766" y="11684"/>
                  </a:cubicBezTo>
                  <a:lnTo>
                    <a:pt x="22662" y="11684"/>
                  </a:lnTo>
                  <a:cubicBezTo>
                    <a:pt x="22280" y="9906"/>
                    <a:pt x="21389" y="8509"/>
                    <a:pt x="20115" y="7493"/>
                  </a:cubicBezTo>
                  <a:cubicBezTo>
                    <a:pt x="18842" y="6477"/>
                    <a:pt x="17315" y="5969"/>
                    <a:pt x="15405" y="59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45" name="Google Shape;645;p70"/>
            <p:cNvSpPr/>
            <p:nvPr/>
          </p:nvSpPr>
          <p:spPr>
            <a:xfrm>
              <a:off x="4981824" y="4775708"/>
              <a:ext cx="30682" cy="29971"/>
            </a:xfrm>
            <a:custGeom>
              <a:rect b="b" l="l" r="r" t="t"/>
              <a:pathLst>
                <a:path extrusionOk="0" h="29971" w="30682">
                  <a:moveTo>
                    <a:pt x="14132" y="127"/>
                  </a:moveTo>
                  <a:cubicBezTo>
                    <a:pt x="17696" y="127"/>
                    <a:pt x="20752" y="1270"/>
                    <a:pt x="23171" y="3683"/>
                  </a:cubicBezTo>
                  <a:lnTo>
                    <a:pt x="23171" y="762"/>
                  </a:lnTo>
                  <a:lnTo>
                    <a:pt x="30683" y="762"/>
                  </a:lnTo>
                  <a:lnTo>
                    <a:pt x="30683" y="29337"/>
                  </a:lnTo>
                  <a:lnTo>
                    <a:pt x="23171" y="29337"/>
                  </a:lnTo>
                  <a:lnTo>
                    <a:pt x="23171" y="26416"/>
                  </a:lnTo>
                  <a:cubicBezTo>
                    <a:pt x="20752" y="28829"/>
                    <a:pt x="17696" y="29972"/>
                    <a:pt x="14132" y="29972"/>
                  </a:cubicBezTo>
                  <a:cubicBezTo>
                    <a:pt x="11458" y="29972"/>
                    <a:pt x="9039" y="29337"/>
                    <a:pt x="6875" y="27940"/>
                  </a:cubicBezTo>
                  <a:cubicBezTo>
                    <a:pt x="4711" y="26543"/>
                    <a:pt x="2928" y="24765"/>
                    <a:pt x="1782" y="22479"/>
                  </a:cubicBezTo>
                  <a:cubicBezTo>
                    <a:pt x="509" y="20193"/>
                    <a:pt x="0" y="17653"/>
                    <a:pt x="0" y="14986"/>
                  </a:cubicBezTo>
                  <a:cubicBezTo>
                    <a:pt x="0" y="12319"/>
                    <a:pt x="636" y="9779"/>
                    <a:pt x="1782" y="7493"/>
                  </a:cubicBezTo>
                  <a:cubicBezTo>
                    <a:pt x="3055" y="5207"/>
                    <a:pt x="4711" y="3429"/>
                    <a:pt x="6875" y="2032"/>
                  </a:cubicBezTo>
                  <a:cubicBezTo>
                    <a:pt x="9039" y="635"/>
                    <a:pt x="11458" y="0"/>
                    <a:pt x="14132" y="0"/>
                  </a:cubicBezTo>
                  <a:close/>
                  <a:moveTo>
                    <a:pt x="15660" y="23368"/>
                  </a:moveTo>
                  <a:cubicBezTo>
                    <a:pt x="17315" y="23368"/>
                    <a:pt x="18843" y="22987"/>
                    <a:pt x="20115" y="22098"/>
                  </a:cubicBezTo>
                  <a:cubicBezTo>
                    <a:pt x="21389" y="21209"/>
                    <a:pt x="22407" y="20193"/>
                    <a:pt x="23171" y="18796"/>
                  </a:cubicBezTo>
                  <a:lnTo>
                    <a:pt x="23171" y="11430"/>
                  </a:lnTo>
                  <a:cubicBezTo>
                    <a:pt x="22535" y="10033"/>
                    <a:pt x="21516" y="8890"/>
                    <a:pt x="20115" y="8128"/>
                  </a:cubicBezTo>
                  <a:cubicBezTo>
                    <a:pt x="18715" y="7366"/>
                    <a:pt x="17315" y="6858"/>
                    <a:pt x="15660" y="6858"/>
                  </a:cubicBezTo>
                  <a:cubicBezTo>
                    <a:pt x="13368" y="6858"/>
                    <a:pt x="11331" y="7620"/>
                    <a:pt x="9803" y="9271"/>
                  </a:cubicBezTo>
                  <a:cubicBezTo>
                    <a:pt x="8275" y="10795"/>
                    <a:pt x="7384" y="12827"/>
                    <a:pt x="7384" y="15113"/>
                  </a:cubicBezTo>
                  <a:cubicBezTo>
                    <a:pt x="7384" y="17399"/>
                    <a:pt x="8148" y="19431"/>
                    <a:pt x="9803" y="20955"/>
                  </a:cubicBezTo>
                  <a:cubicBezTo>
                    <a:pt x="11331" y="22479"/>
                    <a:pt x="13368" y="23368"/>
                    <a:pt x="15660" y="233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46" name="Google Shape;646;p70"/>
            <p:cNvSpPr/>
            <p:nvPr/>
          </p:nvSpPr>
          <p:spPr>
            <a:xfrm>
              <a:off x="5020019" y="4764785"/>
              <a:ext cx="7638" cy="40259"/>
            </a:xfrm>
            <a:custGeom>
              <a:rect b="b" l="l" r="r" t="t"/>
              <a:pathLst>
                <a:path extrusionOk="0" h="40259" w="7638">
                  <a:moveTo>
                    <a:pt x="0" y="40259"/>
                  </a:moveTo>
                  <a:lnTo>
                    <a:pt x="0" y="0"/>
                  </a:lnTo>
                  <a:lnTo>
                    <a:pt x="7639" y="0"/>
                  </a:lnTo>
                  <a:lnTo>
                    <a:pt x="7639" y="40259"/>
                  </a:lnTo>
                  <a:lnTo>
                    <a:pt x="0" y="402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47" name="Google Shape;647;p70"/>
            <p:cNvSpPr/>
            <p:nvPr/>
          </p:nvSpPr>
          <p:spPr>
            <a:xfrm>
              <a:off x="5032496" y="4768215"/>
              <a:ext cx="19097" cy="37464"/>
            </a:xfrm>
            <a:custGeom>
              <a:rect b="b" l="l" r="r" t="t"/>
              <a:pathLst>
                <a:path extrusionOk="0" h="37464" w="19097">
                  <a:moveTo>
                    <a:pt x="12095" y="14859"/>
                  </a:moveTo>
                  <a:lnTo>
                    <a:pt x="12095" y="26924"/>
                  </a:lnTo>
                  <a:cubicBezTo>
                    <a:pt x="12095" y="28321"/>
                    <a:pt x="12477" y="29337"/>
                    <a:pt x="13113" y="29972"/>
                  </a:cubicBezTo>
                  <a:cubicBezTo>
                    <a:pt x="13750" y="30607"/>
                    <a:pt x="14896" y="30861"/>
                    <a:pt x="16423" y="30861"/>
                  </a:cubicBezTo>
                  <a:cubicBezTo>
                    <a:pt x="17442" y="30861"/>
                    <a:pt x="18333" y="30861"/>
                    <a:pt x="19097" y="30734"/>
                  </a:cubicBezTo>
                  <a:lnTo>
                    <a:pt x="19097" y="37084"/>
                  </a:lnTo>
                  <a:cubicBezTo>
                    <a:pt x="17951" y="37338"/>
                    <a:pt x="16551" y="37465"/>
                    <a:pt x="15150" y="37465"/>
                  </a:cubicBezTo>
                  <a:cubicBezTo>
                    <a:pt x="8020" y="37465"/>
                    <a:pt x="4456" y="34163"/>
                    <a:pt x="4456" y="27432"/>
                  </a:cubicBezTo>
                  <a:lnTo>
                    <a:pt x="4456" y="14859"/>
                  </a:lnTo>
                  <a:lnTo>
                    <a:pt x="0" y="14859"/>
                  </a:lnTo>
                  <a:lnTo>
                    <a:pt x="0" y="8255"/>
                  </a:lnTo>
                  <a:lnTo>
                    <a:pt x="4456" y="8255"/>
                  </a:lnTo>
                  <a:lnTo>
                    <a:pt x="4456" y="635"/>
                  </a:lnTo>
                  <a:lnTo>
                    <a:pt x="12095" y="0"/>
                  </a:lnTo>
                  <a:lnTo>
                    <a:pt x="12095" y="8255"/>
                  </a:lnTo>
                  <a:lnTo>
                    <a:pt x="18842" y="8255"/>
                  </a:lnTo>
                  <a:lnTo>
                    <a:pt x="18842" y="14859"/>
                  </a:lnTo>
                  <a:lnTo>
                    <a:pt x="12095" y="148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48" name="Google Shape;648;p70"/>
            <p:cNvSpPr/>
            <p:nvPr/>
          </p:nvSpPr>
          <p:spPr>
            <a:xfrm>
              <a:off x="5056812" y="4764785"/>
              <a:ext cx="27118" cy="40259"/>
            </a:xfrm>
            <a:custGeom>
              <a:rect b="b" l="l" r="r" t="t"/>
              <a:pathLst>
                <a:path extrusionOk="0" h="40259" w="27118">
                  <a:moveTo>
                    <a:pt x="7639" y="21717"/>
                  </a:moveTo>
                  <a:lnTo>
                    <a:pt x="7639" y="40259"/>
                  </a:lnTo>
                  <a:lnTo>
                    <a:pt x="0" y="40259"/>
                  </a:lnTo>
                  <a:lnTo>
                    <a:pt x="0" y="0"/>
                  </a:lnTo>
                  <a:lnTo>
                    <a:pt x="7639" y="0"/>
                  </a:lnTo>
                  <a:lnTo>
                    <a:pt x="7639" y="14859"/>
                  </a:lnTo>
                  <a:cubicBezTo>
                    <a:pt x="8658" y="13716"/>
                    <a:pt x="9803" y="12827"/>
                    <a:pt x="11204" y="12065"/>
                  </a:cubicBezTo>
                  <a:cubicBezTo>
                    <a:pt x="12604" y="11430"/>
                    <a:pt x="14132" y="11049"/>
                    <a:pt x="15660" y="11049"/>
                  </a:cubicBezTo>
                  <a:cubicBezTo>
                    <a:pt x="18970" y="11049"/>
                    <a:pt x="21771" y="12065"/>
                    <a:pt x="23935" y="14224"/>
                  </a:cubicBezTo>
                  <a:cubicBezTo>
                    <a:pt x="26100" y="16383"/>
                    <a:pt x="27118" y="19177"/>
                    <a:pt x="27118" y="22606"/>
                  </a:cubicBezTo>
                  <a:lnTo>
                    <a:pt x="27118" y="40132"/>
                  </a:lnTo>
                  <a:lnTo>
                    <a:pt x="19479" y="40132"/>
                  </a:lnTo>
                  <a:lnTo>
                    <a:pt x="19479" y="23241"/>
                  </a:lnTo>
                  <a:cubicBezTo>
                    <a:pt x="19479" y="21590"/>
                    <a:pt x="18970" y="20320"/>
                    <a:pt x="17951" y="19177"/>
                  </a:cubicBezTo>
                  <a:cubicBezTo>
                    <a:pt x="16933" y="18034"/>
                    <a:pt x="15532" y="17526"/>
                    <a:pt x="13878" y="17526"/>
                  </a:cubicBezTo>
                  <a:cubicBezTo>
                    <a:pt x="12731" y="17526"/>
                    <a:pt x="11586" y="17907"/>
                    <a:pt x="10440" y="18669"/>
                  </a:cubicBezTo>
                  <a:cubicBezTo>
                    <a:pt x="9294" y="19431"/>
                    <a:pt x="8403" y="20320"/>
                    <a:pt x="7766" y="214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49" name="Google Shape;649;p70"/>
            <p:cNvSpPr/>
            <p:nvPr/>
          </p:nvSpPr>
          <p:spPr>
            <a:xfrm>
              <a:off x="4914984" y="4822444"/>
              <a:ext cx="8912" cy="40640"/>
            </a:xfrm>
            <a:custGeom>
              <a:rect b="b" l="l" r="r" t="t"/>
              <a:pathLst>
                <a:path extrusionOk="0" h="40640" w="8912">
                  <a:moveTo>
                    <a:pt x="1273" y="7620"/>
                  </a:moveTo>
                  <a:cubicBezTo>
                    <a:pt x="382" y="6731"/>
                    <a:pt x="0" y="5715"/>
                    <a:pt x="0" y="4445"/>
                  </a:cubicBezTo>
                  <a:cubicBezTo>
                    <a:pt x="0" y="3175"/>
                    <a:pt x="382" y="2159"/>
                    <a:pt x="1273" y="1270"/>
                  </a:cubicBezTo>
                  <a:cubicBezTo>
                    <a:pt x="2164" y="381"/>
                    <a:pt x="3183" y="0"/>
                    <a:pt x="4456" y="0"/>
                  </a:cubicBezTo>
                  <a:cubicBezTo>
                    <a:pt x="5729" y="0"/>
                    <a:pt x="6748" y="381"/>
                    <a:pt x="7639" y="1270"/>
                  </a:cubicBezTo>
                  <a:cubicBezTo>
                    <a:pt x="8530" y="2159"/>
                    <a:pt x="8912" y="3175"/>
                    <a:pt x="8912" y="4445"/>
                  </a:cubicBezTo>
                  <a:cubicBezTo>
                    <a:pt x="8912" y="5715"/>
                    <a:pt x="8530" y="6731"/>
                    <a:pt x="7639" y="7620"/>
                  </a:cubicBezTo>
                  <a:cubicBezTo>
                    <a:pt x="6748" y="8509"/>
                    <a:pt x="5729" y="8890"/>
                    <a:pt x="4456" y="8890"/>
                  </a:cubicBezTo>
                  <a:cubicBezTo>
                    <a:pt x="3183" y="8890"/>
                    <a:pt x="2164" y="8509"/>
                    <a:pt x="1273" y="7620"/>
                  </a:cubicBezTo>
                  <a:close/>
                  <a:moveTo>
                    <a:pt x="636" y="40640"/>
                  </a:moveTo>
                  <a:lnTo>
                    <a:pt x="636" y="12065"/>
                  </a:lnTo>
                  <a:lnTo>
                    <a:pt x="8275" y="12065"/>
                  </a:lnTo>
                  <a:lnTo>
                    <a:pt x="8275" y="40640"/>
                  </a:lnTo>
                  <a:lnTo>
                    <a:pt x="636" y="406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50" name="Google Shape;650;p70"/>
            <p:cNvSpPr/>
            <p:nvPr/>
          </p:nvSpPr>
          <p:spPr>
            <a:xfrm>
              <a:off x="4930771" y="4833873"/>
              <a:ext cx="27118" cy="29210"/>
            </a:xfrm>
            <a:custGeom>
              <a:rect b="b" l="l" r="r" t="t"/>
              <a:pathLst>
                <a:path extrusionOk="0" h="29210" w="27118">
                  <a:moveTo>
                    <a:pt x="7639" y="10668"/>
                  </a:moveTo>
                  <a:lnTo>
                    <a:pt x="7639" y="29210"/>
                  </a:lnTo>
                  <a:lnTo>
                    <a:pt x="0" y="29210"/>
                  </a:lnTo>
                  <a:lnTo>
                    <a:pt x="0" y="635"/>
                  </a:lnTo>
                  <a:lnTo>
                    <a:pt x="7639" y="635"/>
                  </a:lnTo>
                  <a:lnTo>
                    <a:pt x="7639" y="3810"/>
                  </a:lnTo>
                  <a:cubicBezTo>
                    <a:pt x="8657" y="2667"/>
                    <a:pt x="9803" y="1778"/>
                    <a:pt x="11204" y="1016"/>
                  </a:cubicBezTo>
                  <a:cubicBezTo>
                    <a:pt x="12604" y="381"/>
                    <a:pt x="14132" y="0"/>
                    <a:pt x="15660" y="0"/>
                  </a:cubicBezTo>
                  <a:cubicBezTo>
                    <a:pt x="18970" y="0"/>
                    <a:pt x="21771" y="1016"/>
                    <a:pt x="23935" y="3175"/>
                  </a:cubicBezTo>
                  <a:cubicBezTo>
                    <a:pt x="26100" y="5334"/>
                    <a:pt x="27118" y="8128"/>
                    <a:pt x="27118" y="11557"/>
                  </a:cubicBezTo>
                  <a:lnTo>
                    <a:pt x="27118" y="29083"/>
                  </a:lnTo>
                  <a:lnTo>
                    <a:pt x="19479" y="29083"/>
                  </a:lnTo>
                  <a:lnTo>
                    <a:pt x="19479" y="12192"/>
                  </a:lnTo>
                  <a:cubicBezTo>
                    <a:pt x="19479" y="10541"/>
                    <a:pt x="18970" y="9271"/>
                    <a:pt x="17951" y="8128"/>
                  </a:cubicBezTo>
                  <a:cubicBezTo>
                    <a:pt x="16933" y="6985"/>
                    <a:pt x="15532" y="6477"/>
                    <a:pt x="13877" y="6477"/>
                  </a:cubicBezTo>
                  <a:cubicBezTo>
                    <a:pt x="12731" y="6477"/>
                    <a:pt x="11586" y="6858"/>
                    <a:pt x="10440" y="7620"/>
                  </a:cubicBezTo>
                  <a:cubicBezTo>
                    <a:pt x="9294" y="8382"/>
                    <a:pt x="8403" y="9271"/>
                    <a:pt x="7766" y="1041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51" name="Google Shape;651;p70"/>
            <p:cNvSpPr/>
            <p:nvPr/>
          </p:nvSpPr>
          <p:spPr>
            <a:xfrm>
              <a:off x="4964128" y="4822444"/>
              <a:ext cx="8912" cy="40640"/>
            </a:xfrm>
            <a:custGeom>
              <a:rect b="b" l="l" r="r" t="t"/>
              <a:pathLst>
                <a:path extrusionOk="0" h="40640" w="8912">
                  <a:moveTo>
                    <a:pt x="1273" y="7620"/>
                  </a:moveTo>
                  <a:cubicBezTo>
                    <a:pt x="382" y="6731"/>
                    <a:pt x="0" y="5715"/>
                    <a:pt x="0" y="4445"/>
                  </a:cubicBezTo>
                  <a:cubicBezTo>
                    <a:pt x="0" y="3175"/>
                    <a:pt x="382" y="2159"/>
                    <a:pt x="1273" y="1270"/>
                  </a:cubicBezTo>
                  <a:cubicBezTo>
                    <a:pt x="2165" y="381"/>
                    <a:pt x="3183" y="0"/>
                    <a:pt x="4456" y="0"/>
                  </a:cubicBezTo>
                  <a:cubicBezTo>
                    <a:pt x="5729" y="0"/>
                    <a:pt x="6748" y="381"/>
                    <a:pt x="7639" y="1270"/>
                  </a:cubicBezTo>
                  <a:cubicBezTo>
                    <a:pt x="8530" y="2159"/>
                    <a:pt x="8912" y="3175"/>
                    <a:pt x="8912" y="4445"/>
                  </a:cubicBezTo>
                  <a:cubicBezTo>
                    <a:pt x="8912" y="5715"/>
                    <a:pt x="8530" y="6731"/>
                    <a:pt x="7639" y="7620"/>
                  </a:cubicBezTo>
                  <a:cubicBezTo>
                    <a:pt x="6748" y="8509"/>
                    <a:pt x="5729" y="8890"/>
                    <a:pt x="4456" y="8890"/>
                  </a:cubicBezTo>
                  <a:cubicBezTo>
                    <a:pt x="3183" y="8890"/>
                    <a:pt x="2165" y="8509"/>
                    <a:pt x="1273" y="7620"/>
                  </a:cubicBezTo>
                  <a:close/>
                  <a:moveTo>
                    <a:pt x="637" y="40640"/>
                  </a:moveTo>
                  <a:lnTo>
                    <a:pt x="637" y="12065"/>
                  </a:lnTo>
                  <a:lnTo>
                    <a:pt x="8276" y="12065"/>
                  </a:lnTo>
                  <a:lnTo>
                    <a:pt x="8276" y="40640"/>
                  </a:lnTo>
                  <a:lnTo>
                    <a:pt x="637" y="406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52" name="Google Shape;652;p70"/>
            <p:cNvSpPr/>
            <p:nvPr/>
          </p:nvSpPr>
          <p:spPr>
            <a:xfrm>
              <a:off x="4977368" y="4826253"/>
              <a:ext cx="19097" cy="37465"/>
            </a:xfrm>
            <a:custGeom>
              <a:rect b="b" l="l" r="r" t="t"/>
              <a:pathLst>
                <a:path extrusionOk="0" h="37465" w="19097">
                  <a:moveTo>
                    <a:pt x="12095" y="14859"/>
                  </a:moveTo>
                  <a:lnTo>
                    <a:pt x="12095" y="26924"/>
                  </a:lnTo>
                  <a:cubicBezTo>
                    <a:pt x="12095" y="28321"/>
                    <a:pt x="12477" y="29337"/>
                    <a:pt x="13113" y="29972"/>
                  </a:cubicBezTo>
                  <a:cubicBezTo>
                    <a:pt x="13750" y="30607"/>
                    <a:pt x="14896" y="30861"/>
                    <a:pt x="16424" y="30861"/>
                  </a:cubicBezTo>
                  <a:cubicBezTo>
                    <a:pt x="17442" y="30861"/>
                    <a:pt x="18333" y="30861"/>
                    <a:pt x="19097" y="30734"/>
                  </a:cubicBezTo>
                  <a:lnTo>
                    <a:pt x="19097" y="37084"/>
                  </a:lnTo>
                  <a:cubicBezTo>
                    <a:pt x="17951" y="37338"/>
                    <a:pt x="16551" y="37465"/>
                    <a:pt x="15150" y="37465"/>
                  </a:cubicBezTo>
                  <a:cubicBezTo>
                    <a:pt x="8021" y="37465"/>
                    <a:pt x="4456" y="34163"/>
                    <a:pt x="4456" y="27432"/>
                  </a:cubicBezTo>
                  <a:lnTo>
                    <a:pt x="4456" y="14859"/>
                  </a:lnTo>
                  <a:lnTo>
                    <a:pt x="0" y="14859"/>
                  </a:lnTo>
                  <a:lnTo>
                    <a:pt x="0" y="8255"/>
                  </a:lnTo>
                  <a:lnTo>
                    <a:pt x="4456" y="8255"/>
                  </a:lnTo>
                  <a:lnTo>
                    <a:pt x="4456" y="635"/>
                  </a:lnTo>
                  <a:lnTo>
                    <a:pt x="12095" y="0"/>
                  </a:lnTo>
                  <a:lnTo>
                    <a:pt x="12095" y="8255"/>
                  </a:lnTo>
                  <a:lnTo>
                    <a:pt x="18843" y="8255"/>
                  </a:lnTo>
                  <a:lnTo>
                    <a:pt x="18843" y="14859"/>
                  </a:lnTo>
                  <a:lnTo>
                    <a:pt x="12095" y="148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53" name="Google Shape;653;p70"/>
            <p:cNvSpPr/>
            <p:nvPr/>
          </p:nvSpPr>
          <p:spPr>
            <a:xfrm>
              <a:off x="5001049" y="4822444"/>
              <a:ext cx="8911" cy="40640"/>
            </a:xfrm>
            <a:custGeom>
              <a:rect b="b" l="l" r="r" t="t"/>
              <a:pathLst>
                <a:path extrusionOk="0" h="40640" w="8911">
                  <a:moveTo>
                    <a:pt x="1273" y="7620"/>
                  </a:moveTo>
                  <a:cubicBezTo>
                    <a:pt x="382" y="6731"/>
                    <a:pt x="0" y="5715"/>
                    <a:pt x="0" y="4445"/>
                  </a:cubicBezTo>
                  <a:cubicBezTo>
                    <a:pt x="0" y="3175"/>
                    <a:pt x="382" y="2159"/>
                    <a:pt x="1273" y="1270"/>
                  </a:cubicBezTo>
                  <a:cubicBezTo>
                    <a:pt x="2164" y="381"/>
                    <a:pt x="3183" y="0"/>
                    <a:pt x="4456" y="0"/>
                  </a:cubicBezTo>
                  <a:cubicBezTo>
                    <a:pt x="5729" y="0"/>
                    <a:pt x="6748" y="381"/>
                    <a:pt x="7639" y="1270"/>
                  </a:cubicBezTo>
                  <a:cubicBezTo>
                    <a:pt x="8530" y="2159"/>
                    <a:pt x="8912" y="3175"/>
                    <a:pt x="8912" y="4445"/>
                  </a:cubicBezTo>
                  <a:cubicBezTo>
                    <a:pt x="8912" y="5715"/>
                    <a:pt x="8530" y="6731"/>
                    <a:pt x="7639" y="7620"/>
                  </a:cubicBezTo>
                  <a:cubicBezTo>
                    <a:pt x="6748" y="8509"/>
                    <a:pt x="5729" y="8890"/>
                    <a:pt x="4456" y="8890"/>
                  </a:cubicBezTo>
                  <a:cubicBezTo>
                    <a:pt x="3183" y="8890"/>
                    <a:pt x="2164" y="8509"/>
                    <a:pt x="1273" y="7620"/>
                  </a:cubicBezTo>
                  <a:close/>
                  <a:moveTo>
                    <a:pt x="764" y="40640"/>
                  </a:moveTo>
                  <a:lnTo>
                    <a:pt x="764" y="12065"/>
                  </a:lnTo>
                  <a:lnTo>
                    <a:pt x="8402" y="12065"/>
                  </a:lnTo>
                  <a:lnTo>
                    <a:pt x="8402" y="40640"/>
                  </a:lnTo>
                  <a:lnTo>
                    <a:pt x="764" y="406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54" name="Google Shape;654;p70"/>
            <p:cNvSpPr/>
            <p:nvPr/>
          </p:nvSpPr>
          <p:spPr>
            <a:xfrm>
              <a:off x="5015181" y="4833746"/>
              <a:ext cx="30682" cy="29972"/>
            </a:xfrm>
            <a:custGeom>
              <a:rect b="b" l="l" r="r" t="t"/>
              <a:pathLst>
                <a:path extrusionOk="0" h="29972" w="30682">
                  <a:moveTo>
                    <a:pt x="14132" y="127"/>
                  </a:moveTo>
                  <a:cubicBezTo>
                    <a:pt x="17697" y="127"/>
                    <a:pt x="20752" y="1270"/>
                    <a:pt x="23171" y="3683"/>
                  </a:cubicBezTo>
                  <a:lnTo>
                    <a:pt x="23171" y="762"/>
                  </a:lnTo>
                  <a:lnTo>
                    <a:pt x="30683" y="762"/>
                  </a:lnTo>
                  <a:lnTo>
                    <a:pt x="30683" y="29337"/>
                  </a:lnTo>
                  <a:lnTo>
                    <a:pt x="23171" y="29337"/>
                  </a:lnTo>
                  <a:lnTo>
                    <a:pt x="23171" y="26416"/>
                  </a:lnTo>
                  <a:cubicBezTo>
                    <a:pt x="20752" y="28829"/>
                    <a:pt x="17697" y="29972"/>
                    <a:pt x="14132" y="29972"/>
                  </a:cubicBezTo>
                  <a:cubicBezTo>
                    <a:pt x="11458" y="29972"/>
                    <a:pt x="9039" y="29337"/>
                    <a:pt x="6875" y="27940"/>
                  </a:cubicBezTo>
                  <a:cubicBezTo>
                    <a:pt x="4711" y="26543"/>
                    <a:pt x="2928" y="24765"/>
                    <a:pt x="1783" y="22479"/>
                  </a:cubicBezTo>
                  <a:cubicBezTo>
                    <a:pt x="509" y="20193"/>
                    <a:pt x="0" y="17653"/>
                    <a:pt x="0" y="14986"/>
                  </a:cubicBezTo>
                  <a:cubicBezTo>
                    <a:pt x="0" y="12319"/>
                    <a:pt x="636" y="9779"/>
                    <a:pt x="1783" y="7493"/>
                  </a:cubicBezTo>
                  <a:cubicBezTo>
                    <a:pt x="3055" y="5207"/>
                    <a:pt x="4711" y="3429"/>
                    <a:pt x="6875" y="2032"/>
                  </a:cubicBezTo>
                  <a:cubicBezTo>
                    <a:pt x="9039" y="635"/>
                    <a:pt x="11458" y="0"/>
                    <a:pt x="14132" y="0"/>
                  </a:cubicBezTo>
                  <a:close/>
                  <a:moveTo>
                    <a:pt x="15660" y="23368"/>
                  </a:moveTo>
                  <a:cubicBezTo>
                    <a:pt x="17315" y="23368"/>
                    <a:pt x="18843" y="22987"/>
                    <a:pt x="20116" y="22098"/>
                  </a:cubicBezTo>
                  <a:cubicBezTo>
                    <a:pt x="21389" y="21209"/>
                    <a:pt x="22407" y="20193"/>
                    <a:pt x="23171" y="18796"/>
                  </a:cubicBezTo>
                  <a:lnTo>
                    <a:pt x="23171" y="11430"/>
                  </a:lnTo>
                  <a:cubicBezTo>
                    <a:pt x="22535" y="10033"/>
                    <a:pt x="21516" y="8890"/>
                    <a:pt x="20116" y="8128"/>
                  </a:cubicBezTo>
                  <a:cubicBezTo>
                    <a:pt x="18715" y="7366"/>
                    <a:pt x="17315" y="6858"/>
                    <a:pt x="15660" y="6858"/>
                  </a:cubicBezTo>
                  <a:cubicBezTo>
                    <a:pt x="13368" y="6858"/>
                    <a:pt x="11331" y="7620"/>
                    <a:pt x="9803" y="9271"/>
                  </a:cubicBezTo>
                  <a:cubicBezTo>
                    <a:pt x="8275" y="10795"/>
                    <a:pt x="7384" y="12827"/>
                    <a:pt x="7384" y="15113"/>
                  </a:cubicBezTo>
                  <a:cubicBezTo>
                    <a:pt x="7384" y="17399"/>
                    <a:pt x="8148" y="19431"/>
                    <a:pt x="9803" y="20955"/>
                  </a:cubicBezTo>
                  <a:cubicBezTo>
                    <a:pt x="11331" y="22479"/>
                    <a:pt x="13368" y="23368"/>
                    <a:pt x="15660" y="233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55" name="Google Shape;655;p70"/>
            <p:cNvSpPr/>
            <p:nvPr/>
          </p:nvSpPr>
          <p:spPr>
            <a:xfrm>
              <a:off x="5050320" y="4826253"/>
              <a:ext cx="19097" cy="37465"/>
            </a:xfrm>
            <a:custGeom>
              <a:rect b="b" l="l" r="r" t="t"/>
              <a:pathLst>
                <a:path extrusionOk="0" h="37465" w="19097">
                  <a:moveTo>
                    <a:pt x="12095" y="14859"/>
                  </a:moveTo>
                  <a:lnTo>
                    <a:pt x="12095" y="26924"/>
                  </a:lnTo>
                  <a:cubicBezTo>
                    <a:pt x="12095" y="28321"/>
                    <a:pt x="12477" y="29337"/>
                    <a:pt x="13113" y="29972"/>
                  </a:cubicBezTo>
                  <a:cubicBezTo>
                    <a:pt x="13750" y="30607"/>
                    <a:pt x="14896" y="30861"/>
                    <a:pt x="16423" y="30861"/>
                  </a:cubicBezTo>
                  <a:cubicBezTo>
                    <a:pt x="17442" y="30861"/>
                    <a:pt x="18333" y="30861"/>
                    <a:pt x="19097" y="30734"/>
                  </a:cubicBezTo>
                  <a:lnTo>
                    <a:pt x="19097" y="37084"/>
                  </a:lnTo>
                  <a:cubicBezTo>
                    <a:pt x="17951" y="37338"/>
                    <a:pt x="16551" y="37465"/>
                    <a:pt x="15150" y="37465"/>
                  </a:cubicBezTo>
                  <a:cubicBezTo>
                    <a:pt x="8021" y="37465"/>
                    <a:pt x="4456" y="34163"/>
                    <a:pt x="4456" y="27432"/>
                  </a:cubicBezTo>
                  <a:lnTo>
                    <a:pt x="4456" y="14859"/>
                  </a:lnTo>
                  <a:lnTo>
                    <a:pt x="0" y="14859"/>
                  </a:lnTo>
                  <a:lnTo>
                    <a:pt x="0" y="8255"/>
                  </a:lnTo>
                  <a:lnTo>
                    <a:pt x="4456" y="8255"/>
                  </a:lnTo>
                  <a:lnTo>
                    <a:pt x="4456" y="635"/>
                  </a:lnTo>
                  <a:lnTo>
                    <a:pt x="12095" y="0"/>
                  </a:lnTo>
                  <a:lnTo>
                    <a:pt x="12095" y="8255"/>
                  </a:lnTo>
                  <a:lnTo>
                    <a:pt x="18842" y="8255"/>
                  </a:lnTo>
                  <a:lnTo>
                    <a:pt x="18842" y="14859"/>
                  </a:lnTo>
                  <a:lnTo>
                    <a:pt x="12095" y="148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56" name="Google Shape;656;p70"/>
            <p:cNvSpPr/>
            <p:nvPr/>
          </p:nvSpPr>
          <p:spPr>
            <a:xfrm>
              <a:off x="5074127" y="4822444"/>
              <a:ext cx="8912" cy="40640"/>
            </a:xfrm>
            <a:custGeom>
              <a:rect b="b" l="l" r="r" t="t"/>
              <a:pathLst>
                <a:path extrusionOk="0" h="40640" w="8912">
                  <a:moveTo>
                    <a:pt x="1273" y="7620"/>
                  </a:moveTo>
                  <a:cubicBezTo>
                    <a:pt x="382" y="6731"/>
                    <a:pt x="0" y="5715"/>
                    <a:pt x="0" y="4445"/>
                  </a:cubicBezTo>
                  <a:cubicBezTo>
                    <a:pt x="0" y="3175"/>
                    <a:pt x="382" y="2159"/>
                    <a:pt x="1273" y="1270"/>
                  </a:cubicBezTo>
                  <a:cubicBezTo>
                    <a:pt x="2164" y="381"/>
                    <a:pt x="3183" y="0"/>
                    <a:pt x="4456" y="0"/>
                  </a:cubicBezTo>
                  <a:cubicBezTo>
                    <a:pt x="5729" y="0"/>
                    <a:pt x="6748" y="381"/>
                    <a:pt x="7639" y="1270"/>
                  </a:cubicBezTo>
                  <a:cubicBezTo>
                    <a:pt x="8530" y="2159"/>
                    <a:pt x="8912" y="3175"/>
                    <a:pt x="8912" y="4445"/>
                  </a:cubicBezTo>
                  <a:cubicBezTo>
                    <a:pt x="8912" y="5715"/>
                    <a:pt x="8530" y="6731"/>
                    <a:pt x="7639" y="7620"/>
                  </a:cubicBezTo>
                  <a:cubicBezTo>
                    <a:pt x="6748" y="8509"/>
                    <a:pt x="5729" y="8890"/>
                    <a:pt x="4456" y="8890"/>
                  </a:cubicBezTo>
                  <a:cubicBezTo>
                    <a:pt x="3183" y="8890"/>
                    <a:pt x="2164" y="8509"/>
                    <a:pt x="1273" y="7620"/>
                  </a:cubicBezTo>
                  <a:close/>
                  <a:moveTo>
                    <a:pt x="636" y="40640"/>
                  </a:moveTo>
                  <a:lnTo>
                    <a:pt x="636" y="12065"/>
                  </a:lnTo>
                  <a:lnTo>
                    <a:pt x="8275" y="12065"/>
                  </a:lnTo>
                  <a:lnTo>
                    <a:pt x="8275" y="40640"/>
                  </a:lnTo>
                  <a:lnTo>
                    <a:pt x="636" y="406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57" name="Google Shape;657;p70"/>
            <p:cNvSpPr/>
            <p:nvPr/>
          </p:nvSpPr>
          <p:spPr>
            <a:xfrm>
              <a:off x="5086859" y="4834509"/>
              <a:ext cx="28518" cy="28575"/>
            </a:xfrm>
            <a:custGeom>
              <a:rect b="b" l="l" r="r" t="t"/>
              <a:pathLst>
                <a:path extrusionOk="0" h="28575" w="28518">
                  <a:moveTo>
                    <a:pt x="20625" y="0"/>
                  </a:moveTo>
                  <a:lnTo>
                    <a:pt x="28518" y="0"/>
                  </a:lnTo>
                  <a:lnTo>
                    <a:pt x="18333" y="28575"/>
                  </a:lnTo>
                  <a:lnTo>
                    <a:pt x="10185" y="28575"/>
                  </a:lnTo>
                  <a:lnTo>
                    <a:pt x="0" y="0"/>
                  </a:lnTo>
                  <a:lnTo>
                    <a:pt x="7893" y="0"/>
                  </a:lnTo>
                  <a:lnTo>
                    <a:pt x="14259" y="19431"/>
                  </a:lnTo>
                  <a:lnTo>
                    <a:pt x="20625"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58" name="Google Shape;658;p70"/>
            <p:cNvSpPr/>
            <p:nvPr/>
          </p:nvSpPr>
          <p:spPr>
            <a:xfrm>
              <a:off x="5117287" y="4834128"/>
              <a:ext cx="30428" cy="29717"/>
            </a:xfrm>
            <a:custGeom>
              <a:rect b="b" l="l" r="r" t="t"/>
              <a:pathLst>
                <a:path extrusionOk="0" h="29717" w="30428">
                  <a:moveTo>
                    <a:pt x="7512" y="17018"/>
                  </a:moveTo>
                  <a:cubicBezTo>
                    <a:pt x="7894" y="19050"/>
                    <a:pt x="8785" y="20574"/>
                    <a:pt x="10313" y="21844"/>
                  </a:cubicBezTo>
                  <a:cubicBezTo>
                    <a:pt x="11841" y="23114"/>
                    <a:pt x="13623" y="23622"/>
                    <a:pt x="15787" y="23622"/>
                  </a:cubicBezTo>
                  <a:cubicBezTo>
                    <a:pt x="18843" y="23622"/>
                    <a:pt x="21516" y="22479"/>
                    <a:pt x="23935" y="20066"/>
                  </a:cubicBezTo>
                  <a:lnTo>
                    <a:pt x="28519" y="24511"/>
                  </a:lnTo>
                  <a:cubicBezTo>
                    <a:pt x="25336" y="27940"/>
                    <a:pt x="21134" y="29718"/>
                    <a:pt x="15914" y="29718"/>
                  </a:cubicBezTo>
                  <a:cubicBezTo>
                    <a:pt x="13623" y="29718"/>
                    <a:pt x="11459" y="29337"/>
                    <a:pt x="9422" y="28575"/>
                  </a:cubicBezTo>
                  <a:cubicBezTo>
                    <a:pt x="7384" y="27813"/>
                    <a:pt x="5729" y="26797"/>
                    <a:pt x="4329" y="25400"/>
                  </a:cubicBezTo>
                  <a:cubicBezTo>
                    <a:pt x="2928" y="24003"/>
                    <a:pt x="1910" y="22479"/>
                    <a:pt x="1146" y="20701"/>
                  </a:cubicBezTo>
                  <a:cubicBezTo>
                    <a:pt x="382" y="18923"/>
                    <a:pt x="0" y="16891"/>
                    <a:pt x="0" y="14859"/>
                  </a:cubicBezTo>
                  <a:cubicBezTo>
                    <a:pt x="0" y="12827"/>
                    <a:pt x="382" y="10795"/>
                    <a:pt x="1146" y="9017"/>
                  </a:cubicBezTo>
                  <a:cubicBezTo>
                    <a:pt x="1910" y="7239"/>
                    <a:pt x="3056" y="5588"/>
                    <a:pt x="4329" y="4318"/>
                  </a:cubicBezTo>
                  <a:cubicBezTo>
                    <a:pt x="5602" y="3048"/>
                    <a:pt x="7384" y="1905"/>
                    <a:pt x="9294" y="1143"/>
                  </a:cubicBezTo>
                  <a:cubicBezTo>
                    <a:pt x="11204" y="381"/>
                    <a:pt x="13241" y="0"/>
                    <a:pt x="15405" y="0"/>
                  </a:cubicBezTo>
                  <a:cubicBezTo>
                    <a:pt x="18206" y="0"/>
                    <a:pt x="20880" y="635"/>
                    <a:pt x="23171" y="1905"/>
                  </a:cubicBezTo>
                  <a:cubicBezTo>
                    <a:pt x="25463" y="3175"/>
                    <a:pt x="27245" y="4953"/>
                    <a:pt x="28519" y="7112"/>
                  </a:cubicBezTo>
                  <a:cubicBezTo>
                    <a:pt x="29792" y="9271"/>
                    <a:pt x="30428" y="11684"/>
                    <a:pt x="30428" y="14351"/>
                  </a:cubicBezTo>
                  <a:cubicBezTo>
                    <a:pt x="30428" y="15367"/>
                    <a:pt x="30428" y="16256"/>
                    <a:pt x="30046" y="17145"/>
                  </a:cubicBezTo>
                  <a:lnTo>
                    <a:pt x="7512" y="17145"/>
                  </a:lnTo>
                  <a:close/>
                  <a:moveTo>
                    <a:pt x="15278" y="5842"/>
                  </a:moveTo>
                  <a:cubicBezTo>
                    <a:pt x="13496" y="5842"/>
                    <a:pt x="11841" y="6350"/>
                    <a:pt x="10567" y="7366"/>
                  </a:cubicBezTo>
                  <a:cubicBezTo>
                    <a:pt x="9167" y="8382"/>
                    <a:pt x="8276" y="9779"/>
                    <a:pt x="7766" y="11557"/>
                  </a:cubicBezTo>
                  <a:lnTo>
                    <a:pt x="22662" y="11557"/>
                  </a:lnTo>
                  <a:cubicBezTo>
                    <a:pt x="22280" y="9779"/>
                    <a:pt x="21389" y="8382"/>
                    <a:pt x="20116" y="7366"/>
                  </a:cubicBezTo>
                  <a:cubicBezTo>
                    <a:pt x="18843" y="6350"/>
                    <a:pt x="17315" y="5842"/>
                    <a:pt x="15405" y="584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59" name="Google Shape;659;p70"/>
            <p:cNvSpPr/>
            <p:nvPr/>
          </p:nvSpPr>
          <p:spPr>
            <a:xfrm>
              <a:off x="4623944" y="4702175"/>
              <a:ext cx="35902" cy="35814"/>
            </a:xfrm>
            <a:custGeom>
              <a:rect b="b" l="l" r="r" t="t"/>
              <a:pathLst>
                <a:path extrusionOk="0" h="35814" w="35902">
                  <a:moveTo>
                    <a:pt x="35903" y="17907"/>
                  </a:moveTo>
                  <a:cubicBezTo>
                    <a:pt x="35903" y="27797"/>
                    <a:pt x="27865" y="35814"/>
                    <a:pt x="17951" y="35814"/>
                  </a:cubicBezTo>
                  <a:cubicBezTo>
                    <a:pt x="8037" y="35814"/>
                    <a:pt x="0" y="27797"/>
                    <a:pt x="0" y="17907"/>
                  </a:cubicBezTo>
                  <a:cubicBezTo>
                    <a:pt x="0" y="8017"/>
                    <a:pt x="8037" y="0"/>
                    <a:pt x="17951" y="0"/>
                  </a:cubicBezTo>
                  <a:cubicBezTo>
                    <a:pt x="27865" y="0"/>
                    <a:pt x="35903" y="8017"/>
                    <a:pt x="35903" y="1790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60" name="Google Shape;660;p70"/>
            <p:cNvSpPr/>
            <p:nvPr/>
          </p:nvSpPr>
          <p:spPr>
            <a:xfrm>
              <a:off x="4731015" y="4765675"/>
              <a:ext cx="35902" cy="35814"/>
            </a:xfrm>
            <a:custGeom>
              <a:rect b="b" l="l" r="r" t="t"/>
              <a:pathLst>
                <a:path extrusionOk="0" h="35814" w="35902">
                  <a:moveTo>
                    <a:pt x="35903" y="17907"/>
                  </a:moveTo>
                  <a:cubicBezTo>
                    <a:pt x="35903" y="27797"/>
                    <a:pt x="27865" y="35814"/>
                    <a:pt x="17951" y="35814"/>
                  </a:cubicBezTo>
                  <a:cubicBezTo>
                    <a:pt x="8037" y="35814"/>
                    <a:pt x="0" y="27797"/>
                    <a:pt x="0" y="17907"/>
                  </a:cubicBezTo>
                  <a:cubicBezTo>
                    <a:pt x="0" y="8017"/>
                    <a:pt x="8037" y="0"/>
                    <a:pt x="17951" y="0"/>
                  </a:cubicBezTo>
                  <a:cubicBezTo>
                    <a:pt x="27865" y="0"/>
                    <a:pt x="35903" y="8017"/>
                    <a:pt x="35903" y="1790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61" name="Google Shape;661;p70"/>
            <p:cNvSpPr/>
            <p:nvPr/>
          </p:nvSpPr>
          <p:spPr>
            <a:xfrm>
              <a:off x="4838341" y="4702175"/>
              <a:ext cx="35902" cy="35814"/>
            </a:xfrm>
            <a:custGeom>
              <a:rect b="b" l="l" r="r" t="t"/>
              <a:pathLst>
                <a:path extrusionOk="0" h="35814" w="35902">
                  <a:moveTo>
                    <a:pt x="35903" y="17907"/>
                  </a:moveTo>
                  <a:cubicBezTo>
                    <a:pt x="35903" y="27797"/>
                    <a:pt x="27865" y="35814"/>
                    <a:pt x="17951" y="35814"/>
                  </a:cubicBezTo>
                  <a:cubicBezTo>
                    <a:pt x="8037" y="35814"/>
                    <a:pt x="0" y="27797"/>
                    <a:pt x="0" y="17907"/>
                  </a:cubicBezTo>
                  <a:cubicBezTo>
                    <a:pt x="0" y="8017"/>
                    <a:pt x="8037" y="0"/>
                    <a:pt x="17951" y="0"/>
                  </a:cubicBezTo>
                  <a:cubicBezTo>
                    <a:pt x="27865" y="0"/>
                    <a:pt x="35903" y="8017"/>
                    <a:pt x="35903" y="1790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62" name="Google Shape;662;p70"/>
            <p:cNvSpPr/>
            <p:nvPr/>
          </p:nvSpPr>
          <p:spPr>
            <a:xfrm>
              <a:off x="4625090" y="4701540"/>
              <a:ext cx="247881" cy="164083"/>
            </a:xfrm>
            <a:custGeom>
              <a:rect b="b" l="l" r="r" t="t"/>
              <a:pathLst>
                <a:path extrusionOk="0" h="164083" w="247881">
                  <a:moveTo>
                    <a:pt x="16805" y="163957"/>
                  </a:moveTo>
                  <a:cubicBezTo>
                    <a:pt x="7512" y="163957"/>
                    <a:pt x="0" y="156464"/>
                    <a:pt x="0" y="147193"/>
                  </a:cubicBezTo>
                  <a:lnTo>
                    <a:pt x="0" y="80010"/>
                  </a:lnTo>
                  <a:cubicBezTo>
                    <a:pt x="0" y="70739"/>
                    <a:pt x="7512" y="63246"/>
                    <a:pt x="16805" y="63246"/>
                  </a:cubicBezTo>
                  <a:cubicBezTo>
                    <a:pt x="26099" y="63246"/>
                    <a:pt x="33611" y="70739"/>
                    <a:pt x="33611" y="80010"/>
                  </a:cubicBezTo>
                  <a:lnTo>
                    <a:pt x="33611" y="147193"/>
                  </a:lnTo>
                  <a:cubicBezTo>
                    <a:pt x="33611" y="156464"/>
                    <a:pt x="26099" y="163957"/>
                    <a:pt x="16805" y="163957"/>
                  </a:cubicBezTo>
                  <a:close/>
                  <a:moveTo>
                    <a:pt x="98541" y="147320"/>
                  </a:moveTo>
                  <a:lnTo>
                    <a:pt x="98541" y="16764"/>
                  </a:lnTo>
                  <a:cubicBezTo>
                    <a:pt x="98541" y="7493"/>
                    <a:pt x="91030" y="0"/>
                    <a:pt x="81736" y="0"/>
                  </a:cubicBezTo>
                  <a:cubicBezTo>
                    <a:pt x="72442" y="0"/>
                    <a:pt x="64930" y="7493"/>
                    <a:pt x="64930" y="16764"/>
                  </a:cubicBezTo>
                  <a:lnTo>
                    <a:pt x="64930" y="147320"/>
                  </a:lnTo>
                  <a:cubicBezTo>
                    <a:pt x="64930" y="156591"/>
                    <a:pt x="72442" y="164084"/>
                    <a:pt x="81736" y="164084"/>
                  </a:cubicBezTo>
                  <a:cubicBezTo>
                    <a:pt x="91030" y="164084"/>
                    <a:pt x="98541" y="156591"/>
                    <a:pt x="98541" y="147320"/>
                  </a:cubicBezTo>
                  <a:close/>
                  <a:moveTo>
                    <a:pt x="182696" y="147320"/>
                  </a:moveTo>
                  <a:lnTo>
                    <a:pt x="182696" y="16764"/>
                  </a:lnTo>
                  <a:cubicBezTo>
                    <a:pt x="182696" y="7493"/>
                    <a:pt x="175184" y="0"/>
                    <a:pt x="165891" y="0"/>
                  </a:cubicBezTo>
                  <a:cubicBezTo>
                    <a:pt x="156597" y="0"/>
                    <a:pt x="149085" y="7493"/>
                    <a:pt x="149085" y="16764"/>
                  </a:cubicBezTo>
                  <a:lnTo>
                    <a:pt x="149085" y="147320"/>
                  </a:lnTo>
                  <a:cubicBezTo>
                    <a:pt x="149085" y="156591"/>
                    <a:pt x="156597" y="164084"/>
                    <a:pt x="165891" y="164084"/>
                  </a:cubicBezTo>
                  <a:cubicBezTo>
                    <a:pt x="175184" y="164084"/>
                    <a:pt x="182696" y="156591"/>
                    <a:pt x="182696" y="147320"/>
                  </a:cubicBezTo>
                  <a:close/>
                  <a:moveTo>
                    <a:pt x="247881" y="147320"/>
                  </a:moveTo>
                  <a:lnTo>
                    <a:pt x="247881" y="80137"/>
                  </a:lnTo>
                  <a:cubicBezTo>
                    <a:pt x="247881" y="70866"/>
                    <a:pt x="240369" y="63373"/>
                    <a:pt x="231075" y="63373"/>
                  </a:cubicBezTo>
                  <a:cubicBezTo>
                    <a:pt x="221781" y="63373"/>
                    <a:pt x="214270" y="70866"/>
                    <a:pt x="214270" y="80137"/>
                  </a:cubicBezTo>
                  <a:lnTo>
                    <a:pt x="214270" y="147320"/>
                  </a:lnTo>
                  <a:cubicBezTo>
                    <a:pt x="214270" y="156591"/>
                    <a:pt x="221781" y="164084"/>
                    <a:pt x="231075" y="164084"/>
                  </a:cubicBezTo>
                  <a:cubicBezTo>
                    <a:pt x="240369" y="164084"/>
                    <a:pt x="247881" y="156591"/>
                    <a:pt x="247881" y="14732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grpSp>
        <p:nvGrpSpPr>
          <p:cNvPr id="663" name="Google Shape;663;p70"/>
          <p:cNvGrpSpPr/>
          <p:nvPr/>
        </p:nvGrpSpPr>
        <p:grpSpPr>
          <a:xfrm>
            <a:off x="3531023" y="5585267"/>
            <a:ext cx="407784" cy="240567"/>
            <a:chOff x="962128" y="4702047"/>
            <a:chExt cx="260485" cy="153670"/>
          </a:xfrm>
        </p:grpSpPr>
        <p:sp>
          <p:nvSpPr>
            <p:cNvPr id="664" name="Google Shape;664;p70"/>
            <p:cNvSpPr/>
            <p:nvPr/>
          </p:nvSpPr>
          <p:spPr>
            <a:xfrm>
              <a:off x="1118852" y="4702047"/>
              <a:ext cx="53217" cy="52705"/>
            </a:xfrm>
            <a:custGeom>
              <a:rect b="b" l="l" r="r" t="t"/>
              <a:pathLst>
                <a:path extrusionOk="0" h="52705" w="53217">
                  <a:moveTo>
                    <a:pt x="19606" y="0"/>
                  </a:moveTo>
                  <a:lnTo>
                    <a:pt x="19606" y="14351"/>
                  </a:lnTo>
                  <a:lnTo>
                    <a:pt x="7002" y="7112"/>
                  </a:lnTo>
                  <a:lnTo>
                    <a:pt x="0" y="19050"/>
                  </a:lnTo>
                  <a:lnTo>
                    <a:pt x="12731" y="26289"/>
                  </a:lnTo>
                  <a:lnTo>
                    <a:pt x="0" y="33528"/>
                  </a:lnTo>
                  <a:lnTo>
                    <a:pt x="7002" y="45466"/>
                  </a:lnTo>
                  <a:lnTo>
                    <a:pt x="19606" y="38227"/>
                  </a:lnTo>
                  <a:lnTo>
                    <a:pt x="19606" y="52705"/>
                  </a:lnTo>
                  <a:lnTo>
                    <a:pt x="33611" y="52705"/>
                  </a:lnTo>
                  <a:lnTo>
                    <a:pt x="33611" y="38227"/>
                  </a:lnTo>
                  <a:lnTo>
                    <a:pt x="46215" y="45466"/>
                  </a:lnTo>
                  <a:lnTo>
                    <a:pt x="53217" y="33528"/>
                  </a:lnTo>
                  <a:lnTo>
                    <a:pt x="40613" y="26289"/>
                  </a:lnTo>
                  <a:lnTo>
                    <a:pt x="53217" y="19050"/>
                  </a:lnTo>
                  <a:lnTo>
                    <a:pt x="46215" y="7112"/>
                  </a:lnTo>
                  <a:lnTo>
                    <a:pt x="33611" y="14351"/>
                  </a:lnTo>
                  <a:lnTo>
                    <a:pt x="33611" y="0"/>
                  </a:lnTo>
                  <a:lnTo>
                    <a:pt x="19606"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65" name="Google Shape;665;p70"/>
            <p:cNvSpPr/>
            <p:nvPr/>
          </p:nvSpPr>
          <p:spPr>
            <a:xfrm>
              <a:off x="962128" y="4752466"/>
              <a:ext cx="59141" cy="74295"/>
            </a:xfrm>
            <a:custGeom>
              <a:rect b="b" l="l" r="r" t="t"/>
              <a:pathLst>
                <a:path extrusionOk="0" h="74295" w="59141">
                  <a:moveTo>
                    <a:pt x="20370" y="40259"/>
                  </a:moveTo>
                  <a:cubicBezTo>
                    <a:pt x="20370" y="48768"/>
                    <a:pt x="20625" y="61468"/>
                    <a:pt x="29537" y="61468"/>
                  </a:cubicBezTo>
                  <a:cubicBezTo>
                    <a:pt x="36667" y="61468"/>
                    <a:pt x="38194" y="54737"/>
                    <a:pt x="38194" y="48768"/>
                  </a:cubicBezTo>
                  <a:lnTo>
                    <a:pt x="58692" y="48768"/>
                  </a:lnTo>
                  <a:cubicBezTo>
                    <a:pt x="58437" y="56515"/>
                    <a:pt x="55764" y="62865"/>
                    <a:pt x="50926" y="67310"/>
                  </a:cubicBezTo>
                  <a:cubicBezTo>
                    <a:pt x="46215" y="71755"/>
                    <a:pt x="39086" y="74295"/>
                    <a:pt x="29537" y="74295"/>
                  </a:cubicBezTo>
                  <a:cubicBezTo>
                    <a:pt x="3438" y="74295"/>
                    <a:pt x="0" y="58547"/>
                    <a:pt x="0" y="36195"/>
                  </a:cubicBezTo>
                  <a:cubicBezTo>
                    <a:pt x="0" y="16637"/>
                    <a:pt x="2801" y="0"/>
                    <a:pt x="29537" y="0"/>
                  </a:cubicBezTo>
                  <a:cubicBezTo>
                    <a:pt x="56273" y="0"/>
                    <a:pt x="59710" y="17399"/>
                    <a:pt x="59074" y="40259"/>
                  </a:cubicBezTo>
                  <a:lnTo>
                    <a:pt x="20370" y="40259"/>
                  </a:lnTo>
                  <a:close/>
                  <a:moveTo>
                    <a:pt x="38958" y="29083"/>
                  </a:moveTo>
                  <a:cubicBezTo>
                    <a:pt x="38958" y="22098"/>
                    <a:pt x="39213" y="12319"/>
                    <a:pt x="29664" y="12319"/>
                  </a:cubicBezTo>
                  <a:cubicBezTo>
                    <a:pt x="20116" y="12319"/>
                    <a:pt x="20498" y="23114"/>
                    <a:pt x="20498" y="29083"/>
                  </a:cubicBezTo>
                  <a:lnTo>
                    <a:pt x="38958" y="290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66" name="Google Shape;666;p70"/>
            <p:cNvSpPr/>
            <p:nvPr/>
          </p:nvSpPr>
          <p:spPr>
            <a:xfrm>
              <a:off x="1023876" y="4722495"/>
              <a:ext cx="39212" cy="102742"/>
            </a:xfrm>
            <a:custGeom>
              <a:rect b="b" l="l" r="r" t="t"/>
              <a:pathLst>
                <a:path extrusionOk="0" h="102742" w="39212">
                  <a:moveTo>
                    <a:pt x="39213" y="12954"/>
                  </a:moveTo>
                  <a:cubicBezTo>
                    <a:pt x="31065" y="12446"/>
                    <a:pt x="29282" y="15494"/>
                    <a:pt x="29282" y="22733"/>
                  </a:cubicBezTo>
                  <a:lnTo>
                    <a:pt x="29282" y="31369"/>
                  </a:lnTo>
                  <a:lnTo>
                    <a:pt x="38704" y="31369"/>
                  </a:lnTo>
                  <a:lnTo>
                    <a:pt x="38704" y="43688"/>
                  </a:lnTo>
                  <a:lnTo>
                    <a:pt x="29282" y="43688"/>
                  </a:lnTo>
                  <a:lnTo>
                    <a:pt x="29282" y="102743"/>
                  </a:lnTo>
                  <a:lnTo>
                    <a:pt x="9039" y="102743"/>
                  </a:lnTo>
                  <a:lnTo>
                    <a:pt x="9039" y="43688"/>
                  </a:lnTo>
                  <a:lnTo>
                    <a:pt x="0" y="43688"/>
                  </a:lnTo>
                  <a:lnTo>
                    <a:pt x="0" y="31369"/>
                  </a:lnTo>
                  <a:lnTo>
                    <a:pt x="9167" y="31369"/>
                  </a:lnTo>
                  <a:cubicBezTo>
                    <a:pt x="9039" y="10922"/>
                    <a:pt x="7257" y="0"/>
                    <a:pt x="31956" y="0"/>
                  </a:cubicBezTo>
                  <a:cubicBezTo>
                    <a:pt x="34375" y="0"/>
                    <a:pt x="36667" y="127"/>
                    <a:pt x="39086" y="254"/>
                  </a:cubicBezTo>
                  <a:lnTo>
                    <a:pt x="39086" y="1295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67" name="Google Shape;667;p70"/>
            <p:cNvSpPr/>
            <p:nvPr/>
          </p:nvSpPr>
          <p:spPr>
            <a:xfrm>
              <a:off x="1068181" y="4752340"/>
              <a:ext cx="56657" cy="103377"/>
            </a:xfrm>
            <a:custGeom>
              <a:rect b="b" l="l" r="r" t="t"/>
              <a:pathLst>
                <a:path extrusionOk="0" h="103377" w="56657">
                  <a:moveTo>
                    <a:pt x="19097" y="1524"/>
                  </a:moveTo>
                  <a:lnTo>
                    <a:pt x="19097" y="9398"/>
                  </a:lnTo>
                  <a:lnTo>
                    <a:pt x="19352" y="9398"/>
                  </a:lnTo>
                  <a:cubicBezTo>
                    <a:pt x="23044" y="2413"/>
                    <a:pt x="28646" y="0"/>
                    <a:pt x="36412" y="0"/>
                  </a:cubicBezTo>
                  <a:cubicBezTo>
                    <a:pt x="57291" y="0"/>
                    <a:pt x="56655" y="22860"/>
                    <a:pt x="56655" y="37592"/>
                  </a:cubicBezTo>
                  <a:cubicBezTo>
                    <a:pt x="56655" y="52324"/>
                    <a:pt x="57291" y="74168"/>
                    <a:pt x="36921" y="74168"/>
                  </a:cubicBezTo>
                  <a:cubicBezTo>
                    <a:pt x="29664" y="74168"/>
                    <a:pt x="24572" y="72009"/>
                    <a:pt x="20498" y="65913"/>
                  </a:cubicBezTo>
                  <a:lnTo>
                    <a:pt x="20243" y="65913"/>
                  </a:lnTo>
                  <a:lnTo>
                    <a:pt x="20243" y="103378"/>
                  </a:lnTo>
                  <a:lnTo>
                    <a:pt x="0" y="103378"/>
                  </a:lnTo>
                  <a:lnTo>
                    <a:pt x="0" y="1270"/>
                  </a:lnTo>
                  <a:lnTo>
                    <a:pt x="19224" y="1270"/>
                  </a:lnTo>
                  <a:close/>
                  <a:moveTo>
                    <a:pt x="36794" y="36576"/>
                  </a:moveTo>
                  <a:cubicBezTo>
                    <a:pt x="36794" y="22352"/>
                    <a:pt x="36921" y="12446"/>
                    <a:pt x="28136" y="12446"/>
                  </a:cubicBezTo>
                  <a:cubicBezTo>
                    <a:pt x="19352" y="12446"/>
                    <a:pt x="19988" y="22352"/>
                    <a:pt x="19988" y="36576"/>
                  </a:cubicBezTo>
                  <a:cubicBezTo>
                    <a:pt x="19988" y="54483"/>
                    <a:pt x="21261" y="61976"/>
                    <a:pt x="28136" y="61976"/>
                  </a:cubicBezTo>
                  <a:cubicBezTo>
                    <a:pt x="35393" y="61976"/>
                    <a:pt x="36794" y="54483"/>
                    <a:pt x="36794" y="36576"/>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68" name="Google Shape;668;p70"/>
            <p:cNvSpPr/>
            <p:nvPr/>
          </p:nvSpPr>
          <p:spPr>
            <a:xfrm>
              <a:off x="1135021" y="4760722"/>
              <a:ext cx="20242" cy="64515"/>
            </a:xfrm>
            <a:custGeom>
              <a:rect b="b" l="l" r="r" t="t"/>
              <a:pathLst>
                <a:path extrusionOk="0" h="64515" w="20242">
                  <a:moveTo>
                    <a:pt x="0" y="0"/>
                  </a:moveTo>
                  <a:lnTo>
                    <a:pt x="20243" y="0"/>
                  </a:lnTo>
                  <a:lnTo>
                    <a:pt x="20243" y="64516"/>
                  </a:lnTo>
                  <a:lnTo>
                    <a:pt x="0" y="6451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69" name="Google Shape;669;p70"/>
            <p:cNvSpPr/>
            <p:nvPr/>
          </p:nvSpPr>
          <p:spPr>
            <a:xfrm>
              <a:off x="1164558" y="4752466"/>
              <a:ext cx="58055" cy="74167"/>
            </a:xfrm>
            <a:custGeom>
              <a:rect b="b" l="l" r="r" t="t"/>
              <a:pathLst>
                <a:path extrusionOk="0" h="74167" w="58055">
                  <a:moveTo>
                    <a:pt x="57037" y="59436"/>
                  </a:moveTo>
                  <a:cubicBezTo>
                    <a:pt x="57037" y="63881"/>
                    <a:pt x="57673" y="68326"/>
                    <a:pt x="58055" y="72771"/>
                  </a:cubicBezTo>
                  <a:lnTo>
                    <a:pt x="39340" y="72771"/>
                  </a:lnTo>
                  <a:lnTo>
                    <a:pt x="38449" y="63246"/>
                  </a:lnTo>
                  <a:lnTo>
                    <a:pt x="38194" y="63246"/>
                  </a:lnTo>
                  <a:cubicBezTo>
                    <a:pt x="33866" y="70612"/>
                    <a:pt x="28009" y="74168"/>
                    <a:pt x="19224" y="74168"/>
                  </a:cubicBezTo>
                  <a:cubicBezTo>
                    <a:pt x="5220" y="74168"/>
                    <a:pt x="0" y="63881"/>
                    <a:pt x="0" y="51435"/>
                  </a:cubicBezTo>
                  <a:cubicBezTo>
                    <a:pt x="0" y="27813"/>
                    <a:pt x="18461" y="26797"/>
                    <a:pt x="37303" y="27051"/>
                  </a:cubicBezTo>
                  <a:lnTo>
                    <a:pt x="37303" y="21590"/>
                  </a:lnTo>
                  <a:cubicBezTo>
                    <a:pt x="37303" y="15494"/>
                    <a:pt x="36412" y="11176"/>
                    <a:pt x="29155" y="11176"/>
                  </a:cubicBezTo>
                  <a:cubicBezTo>
                    <a:pt x="21898" y="11176"/>
                    <a:pt x="21516" y="16383"/>
                    <a:pt x="21516" y="22098"/>
                  </a:cubicBezTo>
                  <a:lnTo>
                    <a:pt x="1782" y="22098"/>
                  </a:lnTo>
                  <a:cubicBezTo>
                    <a:pt x="1782" y="13462"/>
                    <a:pt x="4456" y="8001"/>
                    <a:pt x="9294" y="4699"/>
                  </a:cubicBezTo>
                  <a:cubicBezTo>
                    <a:pt x="13877" y="1270"/>
                    <a:pt x="20498" y="0"/>
                    <a:pt x="28264" y="0"/>
                  </a:cubicBezTo>
                  <a:cubicBezTo>
                    <a:pt x="53981" y="0"/>
                    <a:pt x="57164" y="10922"/>
                    <a:pt x="57164" y="23876"/>
                  </a:cubicBezTo>
                  <a:lnTo>
                    <a:pt x="57164" y="59563"/>
                  </a:lnTo>
                  <a:close/>
                  <a:moveTo>
                    <a:pt x="19734" y="50546"/>
                  </a:moveTo>
                  <a:cubicBezTo>
                    <a:pt x="19734" y="55626"/>
                    <a:pt x="20625" y="61849"/>
                    <a:pt x="27245" y="61849"/>
                  </a:cubicBezTo>
                  <a:cubicBezTo>
                    <a:pt x="39086" y="61849"/>
                    <a:pt x="37303" y="45974"/>
                    <a:pt x="37303" y="38227"/>
                  </a:cubicBezTo>
                  <a:cubicBezTo>
                    <a:pt x="27245" y="38608"/>
                    <a:pt x="19861" y="37846"/>
                    <a:pt x="19861" y="50546"/>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grpSp>
        <p:nvGrpSpPr>
          <p:cNvPr id="670" name="Google Shape;670;p70"/>
          <p:cNvGrpSpPr/>
          <p:nvPr/>
        </p:nvGrpSpPr>
        <p:grpSpPr>
          <a:xfrm>
            <a:off x="6491763" y="5613585"/>
            <a:ext cx="1226539" cy="195747"/>
            <a:chOff x="2968984" y="4720136"/>
            <a:chExt cx="783492" cy="125040"/>
          </a:xfrm>
        </p:grpSpPr>
        <p:sp>
          <p:nvSpPr>
            <p:cNvPr id="671" name="Google Shape;671;p70"/>
            <p:cNvSpPr/>
            <p:nvPr/>
          </p:nvSpPr>
          <p:spPr>
            <a:xfrm>
              <a:off x="3161611" y="4755515"/>
              <a:ext cx="56018" cy="52831"/>
            </a:xfrm>
            <a:custGeom>
              <a:rect b="b" l="l" r="r" t="t"/>
              <a:pathLst>
                <a:path extrusionOk="0" h="52831" w="56018">
                  <a:moveTo>
                    <a:pt x="21516" y="52832"/>
                  </a:moveTo>
                  <a:lnTo>
                    <a:pt x="0" y="0"/>
                  </a:lnTo>
                  <a:lnTo>
                    <a:pt x="11840" y="0"/>
                  </a:lnTo>
                  <a:lnTo>
                    <a:pt x="28009" y="41656"/>
                  </a:lnTo>
                  <a:lnTo>
                    <a:pt x="44687" y="0"/>
                  </a:lnTo>
                  <a:lnTo>
                    <a:pt x="56018" y="0"/>
                  </a:lnTo>
                  <a:lnTo>
                    <a:pt x="34502" y="52832"/>
                  </a:lnTo>
                  <a:lnTo>
                    <a:pt x="21516" y="5283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72" name="Google Shape;672;p70"/>
            <p:cNvSpPr/>
            <p:nvPr/>
          </p:nvSpPr>
          <p:spPr>
            <a:xfrm>
              <a:off x="3216476" y="4768437"/>
              <a:ext cx="35935" cy="40590"/>
            </a:xfrm>
            <a:custGeom>
              <a:rect b="b" l="l" r="r" t="t"/>
              <a:pathLst>
                <a:path extrusionOk="0" h="40590" w="35935">
                  <a:moveTo>
                    <a:pt x="14267" y="40545"/>
                  </a:moveTo>
                  <a:cubicBezTo>
                    <a:pt x="10574" y="40672"/>
                    <a:pt x="6882" y="39529"/>
                    <a:pt x="3954" y="37243"/>
                  </a:cubicBezTo>
                  <a:cubicBezTo>
                    <a:pt x="1408" y="35084"/>
                    <a:pt x="-120" y="31909"/>
                    <a:pt x="7" y="28607"/>
                  </a:cubicBezTo>
                  <a:cubicBezTo>
                    <a:pt x="7" y="25178"/>
                    <a:pt x="1535" y="22003"/>
                    <a:pt x="4336" y="19971"/>
                  </a:cubicBezTo>
                  <a:cubicBezTo>
                    <a:pt x="7901" y="17685"/>
                    <a:pt x="11975" y="16542"/>
                    <a:pt x="16176" y="16796"/>
                  </a:cubicBezTo>
                  <a:cubicBezTo>
                    <a:pt x="17831" y="16796"/>
                    <a:pt x="19359" y="16923"/>
                    <a:pt x="21014" y="17177"/>
                  </a:cubicBezTo>
                  <a:cubicBezTo>
                    <a:pt x="22669" y="17431"/>
                    <a:pt x="24197" y="17812"/>
                    <a:pt x="25725" y="18320"/>
                  </a:cubicBezTo>
                  <a:lnTo>
                    <a:pt x="25725" y="15526"/>
                  </a:lnTo>
                  <a:cubicBezTo>
                    <a:pt x="25852" y="13621"/>
                    <a:pt x="25088" y="11716"/>
                    <a:pt x="23561" y="10446"/>
                  </a:cubicBezTo>
                  <a:cubicBezTo>
                    <a:pt x="21778" y="9176"/>
                    <a:pt x="19614" y="8541"/>
                    <a:pt x="17322" y="8668"/>
                  </a:cubicBezTo>
                  <a:cubicBezTo>
                    <a:pt x="15540" y="8668"/>
                    <a:pt x="13630" y="8922"/>
                    <a:pt x="11975" y="9430"/>
                  </a:cubicBezTo>
                  <a:cubicBezTo>
                    <a:pt x="9683" y="10065"/>
                    <a:pt x="7519" y="10954"/>
                    <a:pt x="5355" y="11843"/>
                  </a:cubicBezTo>
                  <a:lnTo>
                    <a:pt x="1663" y="4223"/>
                  </a:lnTo>
                  <a:cubicBezTo>
                    <a:pt x="4591" y="2826"/>
                    <a:pt x="7519" y="1810"/>
                    <a:pt x="10574" y="1048"/>
                  </a:cubicBezTo>
                  <a:cubicBezTo>
                    <a:pt x="13375" y="413"/>
                    <a:pt x="16304" y="32"/>
                    <a:pt x="19232" y="32"/>
                  </a:cubicBezTo>
                  <a:cubicBezTo>
                    <a:pt x="23688" y="-222"/>
                    <a:pt x="28016" y="1048"/>
                    <a:pt x="31581" y="3842"/>
                  </a:cubicBezTo>
                  <a:cubicBezTo>
                    <a:pt x="34509" y="6636"/>
                    <a:pt x="36165" y="10573"/>
                    <a:pt x="35910" y="14637"/>
                  </a:cubicBezTo>
                  <a:lnTo>
                    <a:pt x="35910" y="40164"/>
                  </a:lnTo>
                  <a:lnTo>
                    <a:pt x="25725" y="40164"/>
                  </a:lnTo>
                  <a:lnTo>
                    <a:pt x="25725" y="37497"/>
                  </a:lnTo>
                  <a:cubicBezTo>
                    <a:pt x="24070" y="38640"/>
                    <a:pt x="22287" y="39529"/>
                    <a:pt x="20505" y="40037"/>
                  </a:cubicBezTo>
                  <a:cubicBezTo>
                    <a:pt x="18468" y="40545"/>
                    <a:pt x="16431" y="40672"/>
                    <a:pt x="14394" y="40545"/>
                  </a:cubicBezTo>
                  <a:close/>
                  <a:moveTo>
                    <a:pt x="10065" y="28226"/>
                  </a:moveTo>
                  <a:cubicBezTo>
                    <a:pt x="10065" y="29623"/>
                    <a:pt x="10829" y="31020"/>
                    <a:pt x="12102" y="31782"/>
                  </a:cubicBezTo>
                  <a:cubicBezTo>
                    <a:pt x="13630" y="32798"/>
                    <a:pt x="15540" y="33179"/>
                    <a:pt x="17322" y="33052"/>
                  </a:cubicBezTo>
                  <a:cubicBezTo>
                    <a:pt x="18850" y="33052"/>
                    <a:pt x="20505" y="32798"/>
                    <a:pt x="22033" y="32417"/>
                  </a:cubicBezTo>
                  <a:cubicBezTo>
                    <a:pt x="23433" y="32036"/>
                    <a:pt x="24834" y="31401"/>
                    <a:pt x="25980" y="30512"/>
                  </a:cubicBezTo>
                  <a:lnTo>
                    <a:pt x="25980" y="24797"/>
                  </a:lnTo>
                  <a:cubicBezTo>
                    <a:pt x="24706" y="24289"/>
                    <a:pt x="23306" y="23908"/>
                    <a:pt x="22033" y="23781"/>
                  </a:cubicBezTo>
                  <a:cubicBezTo>
                    <a:pt x="20632" y="23527"/>
                    <a:pt x="19105" y="23400"/>
                    <a:pt x="17704" y="23400"/>
                  </a:cubicBezTo>
                  <a:cubicBezTo>
                    <a:pt x="15794" y="23400"/>
                    <a:pt x="13885" y="23781"/>
                    <a:pt x="12102" y="24670"/>
                  </a:cubicBezTo>
                  <a:cubicBezTo>
                    <a:pt x="10829" y="25305"/>
                    <a:pt x="10065" y="26575"/>
                    <a:pt x="9938" y="28099"/>
                  </a:cubicBezTo>
                  <a:lnTo>
                    <a:pt x="10065" y="2809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73" name="Google Shape;673;p70"/>
            <p:cNvSpPr/>
            <p:nvPr/>
          </p:nvSpPr>
          <p:spPr>
            <a:xfrm>
              <a:off x="3258274" y="4768336"/>
              <a:ext cx="37016" cy="40772"/>
            </a:xfrm>
            <a:custGeom>
              <a:rect b="b" l="l" r="r" t="t"/>
              <a:pathLst>
                <a:path extrusionOk="0" h="40772" w="37016">
                  <a:moveTo>
                    <a:pt x="21230" y="31629"/>
                  </a:moveTo>
                  <a:cubicBezTo>
                    <a:pt x="22885" y="31629"/>
                    <a:pt x="24667" y="31248"/>
                    <a:pt x="26195" y="30612"/>
                  </a:cubicBezTo>
                  <a:cubicBezTo>
                    <a:pt x="27850" y="29723"/>
                    <a:pt x="29250" y="28580"/>
                    <a:pt x="30524" y="27310"/>
                  </a:cubicBezTo>
                  <a:lnTo>
                    <a:pt x="36762" y="33660"/>
                  </a:lnTo>
                  <a:cubicBezTo>
                    <a:pt x="34725" y="35819"/>
                    <a:pt x="32306" y="37598"/>
                    <a:pt x="29505" y="38867"/>
                  </a:cubicBezTo>
                  <a:cubicBezTo>
                    <a:pt x="26832" y="40010"/>
                    <a:pt x="23903" y="40645"/>
                    <a:pt x="20848" y="40773"/>
                  </a:cubicBezTo>
                  <a:cubicBezTo>
                    <a:pt x="18047" y="40773"/>
                    <a:pt x="15246" y="40264"/>
                    <a:pt x="12572" y="39248"/>
                  </a:cubicBezTo>
                  <a:cubicBezTo>
                    <a:pt x="10153" y="38232"/>
                    <a:pt x="7862" y="36835"/>
                    <a:pt x="5952" y="34930"/>
                  </a:cubicBezTo>
                  <a:cubicBezTo>
                    <a:pt x="4042" y="33025"/>
                    <a:pt x="2642" y="30867"/>
                    <a:pt x="1623" y="28454"/>
                  </a:cubicBezTo>
                  <a:cubicBezTo>
                    <a:pt x="-541" y="23247"/>
                    <a:pt x="-541" y="17531"/>
                    <a:pt x="1623" y="12324"/>
                  </a:cubicBezTo>
                  <a:cubicBezTo>
                    <a:pt x="2642" y="9911"/>
                    <a:pt x="4042" y="7752"/>
                    <a:pt x="5952" y="5848"/>
                  </a:cubicBezTo>
                  <a:cubicBezTo>
                    <a:pt x="9899" y="2037"/>
                    <a:pt x="15119" y="-121"/>
                    <a:pt x="20593" y="5"/>
                  </a:cubicBezTo>
                  <a:cubicBezTo>
                    <a:pt x="23649" y="5"/>
                    <a:pt x="26704" y="641"/>
                    <a:pt x="29633" y="1910"/>
                  </a:cubicBezTo>
                  <a:cubicBezTo>
                    <a:pt x="32433" y="3054"/>
                    <a:pt x="34980" y="4831"/>
                    <a:pt x="37017" y="7117"/>
                  </a:cubicBezTo>
                  <a:lnTo>
                    <a:pt x="30651" y="13848"/>
                  </a:lnTo>
                  <a:cubicBezTo>
                    <a:pt x="29378" y="12451"/>
                    <a:pt x="27978" y="11181"/>
                    <a:pt x="26322" y="10292"/>
                  </a:cubicBezTo>
                  <a:cubicBezTo>
                    <a:pt x="24667" y="9530"/>
                    <a:pt x="22885" y="9149"/>
                    <a:pt x="21102" y="9149"/>
                  </a:cubicBezTo>
                  <a:cubicBezTo>
                    <a:pt x="18174" y="9149"/>
                    <a:pt x="15501" y="10292"/>
                    <a:pt x="13591" y="12451"/>
                  </a:cubicBezTo>
                  <a:cubicBezTo>
                    <a:pt x="11554" y="14610"/>
                    <a:pt x="10408" y="17531"/>
                    <a:pt x="10536" y="20579"/>
                  </a:cubicBezTo>
                  <a:cubicBezTo>
                    <a:pt x="10536" y="23627"/>
                    <a:pt x="11554" y="26548"/>
                    <a:pt x="13718" y="28707"/>
                  </a:cubicBezTo>
                  <a:cubicBezTo>
                    <a:pt x="15628" y="30739"/>
                    <a:pt x="18429" y="31882"/>
                    <a:pt x="21230" y="318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74" name="Google Shape;674;p70"/>
            <p:cNvSpPr/>
            <p:nvPr/>
          </p:nvSpPr>
          <p:spPr>
            <a:xfrm>
              <a:off x="3297201" y="4768085"/>
              <a:ext cx="36921" cy="41023"/>
            </a:xfrm>
            <a:custGeom>
              <a:rect b="b" l="l" r="r" t="t"/>
              <a:pathLst>
                <a:path extrusionOk="0" h="41023" w="36921">
                  <a:moveTo>
                    <a:pt x="21134" y="31880"/>
                  </a:moveTo>
                  <a:cubicBezTo>
                    <a:pt x="22789" y="31880"/>
                    <a:pt x="24572" y="31499"/>
                    <a:pt x="26100" y="30863"/>
                  </a:cubicBezTo>
                  <a:cubicBezTo>
                    <a:pt x="27755" y="29974"/>
                    <a:pt x="29155" y="28831"/>
                    <a:pt x="30428" y="27561"/>
                  </a:cubicBezTo>
                  <a:lnTo>
                    <a:pt x="36794" y="33911"/>
                  </a:lnTo>
                  <a:cubicBezTo>
                    <a:pt x="34884" y="36197"/>
                    <a:pt x="32465" y="37975"/>
                    <a:pt x="29792" y="39118"/>
                  </a:cubicBezTo>
                  <a:cubicBezTo>
                    <a:pt x="27118" y="40261"/>
                    <a:pt x="24190" y="40896"/>
                    <a:pt x="21134" y="41024"/>
                  </a:cubicBezTo>
                  <a:cubicBezTo>
                    <a:pt x="18206" y="41024"/>
                    <a:pt x="15278" y="40515"/>
                    <a:pt x="12477" y="39372"/>
                  </a:cubicBezTo>
                  <a:cubicBezTo>
                    <a:pt x="10058" y="38356"/>
                    <a:pt x="7766" y="36959"/>
                    <a:pt x="5856" y="35055"/>
                  </a:cubicBezTo>
                  <a:cubicBezTo>
                    <a:pt x="4074" y="33149"/>
                    <a:pt x="2547" y="30990"/>
                    <a:pt x="1528" y="28577"/>
                  </a:cubicBezTo>
                  <a:cubicBezTo>
                    <a:pt x="-509" y="23370"/>
                    <a:pt x="-509" y="17655"/>
                    <a:pt x="1528" y="12449"/>
                  </a:cubicBezTo>
                  <a:cubicBezTo>
                    <a:pt x="4711" y="4828"/>
                    <a:pt x="12350" y="-125"/>
                    <a:pt x="20625" y="2"/>
                  </a:cubicBezTo>
                  <a:cubicBezTo>
                    <a:pt x="23681" y="2"/>
                    <a:pt x="26736" y="637"/>
                    <a:pt x="29537" y="1907"/>
                  </a:cubicBezTo>
                  <a:cubicBezTo>
                    <a:pt x="32338" y="3050"/>
                    <a:pt x="34884" y="4828"/>
                    <a:pt x="36921" y="7114"/>
                  </a:cubicBezTo>
                  <a:lnTo>
                    <a:pt x="30555" y="13845"/>
                  </a:lnTo>
                  <a:cubicBezTo>
                    <a:pt x="29283" y="12449"/>
                    <a:pt x="27882" y="11178"/>
                    <a:pt x="26227" y="10289"/>
                  </a:cubicBezTo>
                  <a:cubicBezTo>
                    <a:pt x="24572" y="9527"/>
                    <a:pt x="22789" y="9146"/>
                    <a:pt x="21007" y="9146"/>
                  </a:cubicBezTo>
                  <a:cubicBezTo>
                    <a:pt x="18079" y="9146"/>
                    <a:pt x="15405" y="10289"/>
                    <a:pt x="13495" y="12449"/>
                  </a:cubicBezTo>
                  <a:cubicBezTo>
                    <a:pt x="11458" y="14607"/>
                    <a:pt x="10313" y="17528"/>
                    <a:pt x="10440" y="20576"/>
                  </a:cubicBezTo>
                  <a:cubicBezTo>
                    <a:pt x="10440" y="23624"/>
                    <a:pt x="11458" y="26545"/>
                    <a:pt x="13623" y="28705"/>
                  </a:cubicBezTo>
                  <a:cubicBezTo>
                    <a:pt x="15532" y="30736"/>
                    <a:pt x="18206" y="31880"/>
                    <a:pt x="21134" y="318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75" name="Google Shape;675;p70"/>
            <p:cNvSpPr/>
            <p:nvPr/>
          </p:nvSpPr>
          <p:spPr>
            <a:xfrm>
              <a:off x="3338196" y="4752403"/>
              <a:ext cx="11776" cy="55943"/>
            </a:xfrm>
            <a:custGeom>
              <a:rect b="b" l="l" r="r" t="t"/>
              <a:pathLst>
                <a:path extrusionOk="0" h="55943" w="11776">
                  <a:moveTo>
                    <a:pt x="5984" y="11875"/>
                  </a:moveTo>
                  <a:cubicBezTo>
                    <a:pt x="2673" y="11875"/>
                    <a:pt x="0" y="9335"/>
                    <a:pt x="0" y="6032"/>
                  </a:cubicBezTo>
                  <a:cubicBezTo>
                    <a:pt x="0" y="6032"/>
                    <a:pt x="0" y="6032"/>
                    <a:pt x="0" y="6032"/>
                  </a:cubicBezTo>
                  <a:cubicBezTo>
                    <a:pt x="0" y="4381"/>
                    <a:pt x="637" y="2857"/>
                    <a:pt x="1783" y="1714"/>
                  </a:cubicBezTo>
                  <a:cubicBezTo>
                    <a:pt x="4074" y="-571"/>
                    <a:pt x="7766" y="-571"/>
                    <a:pt x="10058" y="1714"/>
                  </a:cubicBezTo>
                  <a:cubicBezTo>
                    <a:pt x="12350" y="4000"/>
                    <a:pt x="12350" y="7683"/>
                    <a:pt x="10058" y="9969"/>
                  </a:cubicBezTo>
                  <a:lnTo>
                    <a:pt x="10058" y="9969"/>
                  </a:lnTo>
                  <a:cubicBezTo>
                    <a:pt x="9039" y="11112"/>
                    <a:pt x="7512" y="11748"/>
                    <a:pt x="5984" y="11875"/>
                  </a:cubicBezTo>
                  <a:close/>
                  <a:moveTo>
                    <a:pt x="11204" y="16574"/>
                  </a:moveTo>
                  <a:lnTo>
                    <a:pt x="11204" y="55943"/>
                  </a:lnTo>
                  <a:lnTo>
                    <a:pt x="891" y="55943"/>
                  </a:lnTo>
                  <a:lnTo>
                    <a:pt x="891" y="16574"/>
                  </a:lnTo>
                  <a:lnTo>
                    <a:pt x="11204" y="1657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76" name="Google Shape;676;p70"/>
            <p:cNvSpPr/>
            <p:nvPr/>
          </p:nvSpPr>
          <p:spPr>
            <a:xfrm>
              <a:off x="3357421" y="4768190"/>
              <a:ext cx="37175" cy="40156"/>
            </a:xfrm>
            <a:custGeom>
              <a:rect b="b" l="l" r="r" t="t"/>
              <a:pathLst>
                <a:path extrusionOk="0" h="40156" w="37175">
                  <a:moveTo>
                    <a:pt x="254" y="40156"/>
                  </a:moveTo>
                  <a:lnTo>
                    <a:pt x="254" y="786"/>
                  </a:lnTo>
                  <a:lnTo>
                    <a:pt x="10694" y="786"/>
                  </a:lnTo>
                  <a:lnTo>
                    <a:pt x="10694" y="3834"/>
                  </a:lnTo>
                  <a:cubicBezTo>
                    <a:pt x="12222" y="2564"/>
                    <a:pt x="13877" y="1675"/>
                    <a:pt x="15659" y="913"/>
                  </a:cubicBezTo>
                  <a:cubicBezTo>
                    <a:pt x="17569" y="278"/>
                    <a:pt x="19607" y="-103"/>
                    <a:pt x="21643" y="24"/>
                  </a:cubicBezTo>
                  <a:cubicBezTo>
                    <a:pt x="29919" y="-230"/>
                    <a:pt x="36921" y="6120"/>
                    <a:pt x="37176" y="14375"/>
                  </a:cubicBezTo>
                  <a:cubicBezTo>
                    <a:pt x="37176" y="14756"/>
                    <a:pt x="37176" y="15137"/>
                    <a:pt x="37176" y="15645"/>
                  </a:cubicBezTo>
                  <a:lnTo>
                    <a:pt x="37176" y="40029"/>
                  </a:lnTo>
                  <a:lnTo>
                    <a:pt x="26863" y="40029"/>
                  </a:lnTo>
                  <a:lnTo>
                    <a:pt x="26863" y="17169"/>
                  </a:lnTo>
                  <a:cubicBezTo>
                    <a:pt x="26863" y="15010"/>
                    <a:pt x="26099" y="12851"/>
                    <a:pt x="24572" y="11200"/>
                  </a:cubicBezTo>
                  <a:cubicBezTo>
                    <a:pt x="23044" y="9676"/>
                    <a:pt x="20879" y="8787"/>
                    <a:pt x="18588" y="8914"/>
                  </a:cubicBezTo>
                  <a:cubicBezTo>
                    <a:pt x="16933" y="8914"/>
                    <a:pt x="15405" y="9295"/>
                    <a:pt x="13877" y="9930"/>
                  </a:cubicBezTo>
                  <a:cubicBezTo>
                    <a:pt x="12477" y="10565"/>
                    <a:pt x="11331" y="11581"/>
                    <a:pt x="10440" y="12851"/>
                  </a:cubicBezTo>
                  <a:lnTo>
                    <a:pt x="10440" y="40029"/>
                  </a:lnTo>
                  <a:lnTo>
                    <a:pt x="0" y="4002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77" name="Google Shape;677;p70"/>
            <p:cNvSpPr/>
            <p:nvPr/>
          </p:nvSpPr>
          <p:spPr>
            <a:xfrm>
              <a:off x="3400198" y="4768215"/>
              <a:ext cx="40231" cy="40894"/>
            </a:xfrm>
            <a:custGeom>
              <a:rect b="b" l="l" r="r" t="t"/>
              <a:pathLst>
                <a:path extrusionOk="0" h="40894" w="40231">
                  <a:moveTo>
                    <a:pt x="37430" y="35179"/>
                  </a:moveTo>
                  <a:cubicBezTo>
                    <a:pt x="35266" y="37084"/>
                    <a:pt x="32720" y="38481"/>
                    <a:pt x="29919" y="39497"/>
                  </a:cubicBezTo>
                  <a:cubicBezTo>
                    <a:pt x="27118" y="40513"/>
                    <a:pt x="24190" y="40894"/>
                    <a:pt x="21262" y="40894"/>
                  </a:cubicBezTo>
                  <a:cubicBezTo>
                    <a:pt x="18461" y="40894"/>
                    <a:pt x="15532" y="40386"/>
                    <a:pt x="12859" y="39243"/>
                  </a:cubicBezTo>
                  <a:cubicBezTo>
                    <a:pt x="10312" y="38227"/>
                    <a:pt x="8148" y="36830"/>
                    <a:pt x="6111" y="34925"/>
                  </a:cubicBezTo>
                  <a:cubicBezTo>
                    <a:pt x="2165" y="31115"/>
                    <a:pt x="0" y="25908"/>
                    <a:pt x="0" y="20447"/>
                  </a:cubicBezTo>
                  <a:cubicBezTo>
                    <a:pt x="0" y="17780"/>
                    <a:pt x="509" y="14986"/>
                    <a:pt x="1528" y="12446"/>
                  </a:cubicBezTo>
                  <a:cubicBezTo>
                    <a:pt x="2546" y="10033"/>
                    <a:pt x="3947" y="7874"/>
                    <a:pt x="5857" y="5969"/>
                  </a:cubicBezTo>
                  <a:cubicBezTo>
                    <a:pt x="7766" y="4064"/>
                    <a:pt x="9931" y="2667"/>
                    <a:pt x="12350" y="1651"/>
                  </a:cubicBezTo>
                  <a:cubicBezTo>
                    <a:pt x="14896" y="635"/>
                    <a:pt x="17569" y="0"/>
                    <a:pt x="20370" y="0"/>
                  </a:cubicBezTo>
                  <a:cubicBezTo>
                    <a:pt x="25718" y="0"/>
                    <a:pt x="30810" y="2159"/>
                    <a:pt x="34375" y="5969"/>
                  </a:cubicBezTo>
                  <a:cubicBezTo>
                    <a:pt x="36285" y="7874"/>
                    <a:pt x="37685" y="10160"/>
                    <a:pt x="38704" y="12573"/>
                  </a:cubicBezTo>
                  <a:cubicBezTo>
                    <a:pt x="39722" y="15367"/>
                    <a:pt x="40231" y="18288"/>
                    <a:pt x="40231" y="21209"/>
                  </a:cubicBezTo>
                  <a:lnTo>
                    <a:pt x="40231" y="23876"/>
                  </a:lnTo>
                  <a:lnTo>
                    <a:pt x="10949" y="23876"/>
                  </a:lnTo>
                  <a:cubicBezTo>
                    <a:pt x="11713" y="26289"/>
                    <a:pt x="13241" y="28448"/>
                    <a:pt x="15278" y="29845"/>
                  </a:cubicBezTo>
                  <a:cubicBezTo>
                    <a:pt x="17315" y="31369"/>
                    <a:pt x="19861" y="32131"/>
                    <a:pt x="22407" y="32131"/>
                  </a:cubicBezTo>
                  <a:cubicBezTo>
                    <a:pt x="24063" y="32131"/>
                    <a:pt x="25718" y="31877"/>
                    <a:pt x="27245" y="31369"/>
                  </a:cubicBezTo>
                  <a:cubicBezTo>
                    <a:pt x="28646" y="30861"/>
                    <a:pt x="30046" y="30099"/>
                    <a:pt x="31065" y="28956"/>
                  </a:cubicBezTo>
                  <a:lnTo>
                    <a:pt x="37430" y="34925"/>
                  </a:lnTo>
                  <a:close/>
                  <a:moveTo>
                    <a:pt x="20243" y="8636"/>
                  </a:moveTo>
                  <a:cubicBezTo>
                    <a:pt x="17951" y="8636"/>
                    <a:pt x="15787" y="9398"/>
                    <a:pt x="14132" y="10795"/>
                  </a:cubicBezTo>
                  <a:cubicBezTo>
                    <a:pt x="12350" y="12319"/>
                    <a:pt x="11204" y="14351"/>
                    <a:pt x="10567" y="16510"/>
                  </a:cubicBezTo>
                  <a:lnTo>
                    <a:pt x="29792" y="16510"/>
                  </a:lnTo>
                  <a:cubicBezTo>
                    <a:pt x="29155" y="14351"/>
                    <a:pt x="28009" y="12319"/>
                    <a:pt x="26227" y="10795"/>
                  </a:cubicBezTo>
                  <a:cubicBezTo>
                    <a:pt x="24572" y="9398"/>
                    <a:pt x="22535" y="8636"/>
                    <a:pt x="20370" y="8636"/>
                  </a:cubicBezTo>
                  <a:lnTo>
                    <a:pt x="20243" y="863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78" name="Google Shape;678;p70"/>
            <p:cNvSpPr/>
            <p:nvPr/>
          </p:nvSpPr>
          <p:spPr>
            <a:xfrm>
              <a:off x="3443103" y="4768309"/>
              <a:ext cx="35657" cy="40925"/>
            </a:xfrm>
            <a:custGeom>
              <a:rect b="b" l="l" r="r" t="t"/>
              <a:pathLst>
                <a:path extrusionOk="0" h="40925" w="35657">
                  <a:moveTo>
                    <a:pt x="0" y="35338"/>
                  </a:moveTo>
                  <a:lnTo>
                    <a:pt x="5093" y="28480"/>
                  </a:lnTo>
                  <a:cubicBezTo>
                    <a:pt x="7130" y="29877"/>
                    <a:pt x="9422" y="31020"/>
                    <a:pt x="11713" y="31782"/>
                  </a:cubicBezTo>
                  <a:cubicBezTo>
                    <a:pt x="13750" y="32544"/>
                    <a:pt x="15787" y="32798"/>
                    <a:pt x="17951" y="32798"/>
                  </a:cubicBezTo>
                  <a:cubicBezTo>
                    <a:pt x="19861" y="32798"/>
                    <a:pt x="21771" y="32544"/>
                    <a:pt x="23553" y="31655"/>
                  </a:cubicBezTo>
                  <a:cubicBezTo>
                    <a:pt x="24826" y="31147"/>
                    <a:pt x="25590" y="30004"/>
                    <a:pt x="25590" y="28607"/>
                  </a:cubicBezTo>
                  <a:cubicBezTo>
                    <a:pt x="25590" y="27718"/>
                    <a:pt x="25208" y="26702"/>
                    <a:pt x="24445" y="26194"/>
                  </a:cubicBezTo>
                  <a:cubicBezTo>
                    <a:pt x="23299" y="25432"/>
                    <a:pt x="22026" y="25051"/>
                    <a:pt x="20752" y="24924"/>
                  </a:cubicBezTo>
                  <a:lnTo>
                    <a:pt x="13241" y="23781"/>
                  </a:lnTo>
                  <a:cubicBezTo>
                    <a:pt x="9931" y="23400"/>
                    <a:pt x="6875" y="22130"/>
                    <a:pt x="4329" y="20098"/>
                  </a:cubicBezTo>
                  <a:cubicBezTo>
                    <a:pt x="2292" y="18066"/>
                    <a:pt x="1146" y="15399"/>
                    <a:pt x="1273" y="12478"/>
                  </a:cubicBezTo>
                  <a:cubicBezTo>
                    <a:pt x="1146" y="8922"/>
                    <a:pt x="2801" y="5493"/>
                    <a:pt x="5602" y="3461"/>
                  </a:cubicBezTo>
                  <a:cubicBezTo>
                    <a:pt x="9040" y="1048"/>
                    <a:pt x="13241" y="-222"/>
                    <a:pt x="17569" y="32"/>
                  </a:cubicBezTo>
                  <a:cubicBezTo>
                    <a:pt x="20370" y="32"/>
                    <a:pt x="23299" y="413"/>
                    <a:pt x="25972" y="1302"/>
                  </a:cubicBezTo>
                  <a:cubicBezTo>
                    <a:pt x="28773" y="2191"/>
                    <a:pt x="31320" y="3334"/>
                    <a:pt x="33739" y="4985"/>
                  </a:cubicBezTo>
                  <a:lnTo>
                    <a:pt x="28773" y="11589"/>
                  </a:lnTo>
                  <a:cubicBezTo>
                    <a:pt x="26864" y="10446"/>
                    <a:pt x="24699" y="9430"/>
                    <a:pt x="22535" y="8795"/>
                  </a:cubicBezTo>
                  <a:cubicBezTo>
                    <a:pt x="20625" y="8160"/>
                    <a:pt x="18588" y="7906"/>
                    <a:pt x="16551" y="7906"/>
                  </a:cubicBezTo>
                  <a:cubicBezTo>
                    <a:pt x="15023" y="7906"/>
                    <a:pt x="13623" y="8287"/>
                    <a:pt x="12222" y="8922"/>
                  </a:cubicBezTo>
                  <a:cubicBezTo>
                    <a:pt x="11204" y="9430"/>
                    <a:pt x="10567" y="10573"/>
                    <a:pt x="10567" y="11716"/>
                  </a:cubicBezTo>
                  <a:cubicBezTo>
                    <a:pt x="10567" y="12732"/>
                    <a:pt x="10949" y="13621"/>
                    <a:pt x="11713" y="14129"/>
                  </a:cubicBezTo>
                  <a:cubicBezTo>
                    <a:pt x="12986" y="14891"/>
                    <a:pt x="14514" y="15272"/>
                    <a:pt x="16042" y="15399"/>
                  </a:cubicBezTo>
                  <a:lnTo>
                    <a:pt x="23681" y="16542"/>
                  </a:lnTo>
                  <a:cubicBezTo>
                    <a:pt x="26991" y="16796"/>
                    <a:pt x="30046" y="18193"/>
                    <a:pt x="32593" y="20225"/>
                  </a:cubicBezTo>
                  <a:cubicBezTo>
                    <a:pt x="34630" y="22130"/>
                    <a:pt x="35776" y="24924"/>
                    <a:pt x="35648" y="27718"/>
                  </a:cubicBezTo>
                  <a:cubicBezTo>
                    <a:pt x="35648" y="29496"/>
                    <a:pt x="35266" y="31274"/>
                    <a:pt x="34375" y="32925"/>
                  </a:cubicBezTo>
                  <a:cubicBezTo>
                    <a:pt x="33484" y="34576"/>
                    <a:pt x="32211" y="36100"/>
                    <a:pt x="30810" y="37243"/>
                  </a:cubicBezTo>
                  <a:cubicBezTo>
                    <a:pt x="29155" y="38513"/>
                    <a:pt x="27373" y="39402"/>
                    <a:pt x="25336" y="39910"/>
                  </a:cubicBezTo>
                  <a:cubicBezTo>
                    <a:pt x="23044" y="40545"/>
                    <a:pt x="20752" y="40926"/>
                    <a:pt x="18461" y="40926"/>
                  </a:cubicBezTo>
                  <a:cubicBezTo>
                    <a:pt x="15023" y="40926"/>
                    <a:pt x="11713" y="40418"/>
                    <a:pt x="8403" y="39529"/>
                  </a:cubicBezTo>
                  <a:cubicBezTo>
                    <a:pt x="5347" y="38640"/>
                    <a:pt x="2546" y="37243"/>
                    <a:pt x="127" y="3533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79" name="Google Shape;679;p70"/>
            <p:cNvSpPr/>
            <p:nvPr/>
          </p:nvSpPr>
          <p:spPr>
            <a:xfrm>
              <a:off x="3499376" y="4755515"/>
              <a:ext cx="41249" cy="52831"/>
            </a:xfrm>
            <a:custGeom>
              <a:rect b="b" l="l" r="r" t="t"/>
              <a:pathLst>
                <a:path extrusionOk="0" h="52831" w="41249">
                  <a:moveTo>
                    <a:pt x="0" y="52832"/>
                  </a:moveTo>
                  <a:lnTo>
                    <a:pt x="0" y="0"/>
                  </a:lnTo>
                  <a:lnTo>
                    <a:pt x="40741" y="0"/>
                  </a:lnTo>
                  <a:lnTo>
                    <a:pt x="40741" y="9525"/>
                  </a:lnTo>
                  <a:lnTo>
                    <a:pt x="11076" y="9525"/>
                  </a:lnTo>
                  <a:lnTo>
                    <a:pt x="11076" y="21590"/>
                  </a:lnTo>
                  <a:lnTo>
                    <a:pt x="30683" y="21590"/>
                  </a:lnTo>
                  <a:lnTo>
                    <a:pt x="30683" y="30734"/>
                  </a:lnTo>
                  <a:lnTo>
                    <a:pt x="11076" y="30734"/>
                  </a:lnTo>
                  <a:lnTo>
                    <a:pt x="11076" y="43307"/>
                  </a:lnTo>
                  <a:lnTo>
                    <a:pt x="41250" y="43307"/>
                  </a:lnTo>
                  <a:lnTo>
                    <a:pt x="41250" y="52832"/>
                  </a:lnTo>
                  <a:lnTo>
                    <a:pt x="127" y="5283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80" name="Google Shape;680;p70"/>
            <p:cNvSpPr/>
            <p:nvPr/>
          </p:nvSpPr>
          <p:spPr>
            <a:xfrm>
              <a:off x="3545966" y="4768977"/>
              <a:ext cx="36801" cy="40139"/>
            </a:xfrm>
            <a:custGeom>
              <a:rect b="b" l="l" r="r" t="t"/>
              <a:pathLst>
                <a:path extrusionOk="0" h="40139" w="36801">
                  <a:moveTo>
                    <a:pt x="10192" y="0"/>
                  </a:moveTo>
                  <a:lnTo>
                    <a:pt x="10192" y="22860"/>
                  </a:lnTo>
                  <a:cubicBezTo>
                    <a:pt x="10192" y="25146"/>
                    <a:pt x="10829" y="27305"/>
                    <a:pt x="12484" y="28829"/>
                  </a:cubicBezTo>
                  <a:cubicBezTo>
                    <a:pt x="14012" y="30353"/>
                    <a:pt x="16176" y="31242"/>
                    <a:pt x="18341" y="31115"/>
                  </a:cubicBezTo>
                  <a:cubicBezTo>
                    <a:pt x="19996" y="31115"/>
                    <a:pt x="21651" y="30734"/>
                    <a:pt x="23051" y="30099"/>
                  </a:cubicBezTo>
                  <a:cubicBezTo>
                    <a:pt x="24452" y="29464"/>
                    <a:pt x="25598" y="28448"/>
                    <a:pt x="26489" y="27178"/>
                  </a:cubicBezTo>
                  <a:lnTo>
                    <a:pt x="26489" y="0"/>
                  </a:lnTo>
                  <a:lnTo>
                    <a:pt x="36801" y="0"/>
                  </a:lnTo>
                  <a:lnTo>
                    <a:pt x="36801" y="39370"/>
                  </a:lnTo>
                  <a:lnTo>
                    <a:pt x="26616" y="39370"/>
                  </a:lnTo>
                  <a:lnTo>
                    <a:pt x="26616" y="36195"/>
                  </a:lnTo>
                  <a:cubicBezTo>
                    <a:pt x="25088" y="37465"/>
                    <a:pt x="23433" y="38481"/>
                    <a:pt x="21524" y="39116"/>
                  </a:cubicBezTo>
                  <a:cubicBezTo>
                    <a:pt x="19614" y="39878"/>
                    <a:pt x="17577" y="40132"/>
                    <a:pt x="15540" y="40132"/>
                  </a:cubicBezTo>
                  <a:cubicBezTo>
                    <a:pt x="11338" y="40259"/>
                    <a:pt x="7264" y="38735"/>
                    <a:pt x="4336" y="35814"/>
                  </a:cubicBezTo>
                  <a:cubicBezTo>
                    <a:pt x="1408" y="32766"/>
                    <a:pt x="-120" y="28702"/>
                    <a:pt x="7" y="24511"/>
                  </a:cubicBezTo>
                  <a:lnTo>
                    <a:pt x="7" y="0"/>
                  </a:lnTo>
                  <a:lnTo>
                    <a:pt x="10192"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81" name="Google Shape;681;p70"/>
            <p:cNvSpPr/>
            <p:nvPr/>
          </p:nvSpPr>
          <p:spPr>
            <a:xfrm>
              <a:off x="3591043" y="4768195"/>
              <a:ext cx="25207" cy="40151"/>
            </a:xfrm>
            <a:custGeom>
              <a:rect b="b" l="l" r="r" t="t"/>
              <a:pathLst>
                <a:path extrusionOk="0" h="40151" w="25207">
                  <a:moveTo>
                    <a:pt x="127" y="40151"/>
                  </a:moveTo>
                  <a:lnTo>
                    <a:pt x="127" y="781"/>
                  </a:lnTo>
                  <a:lnTo>
                    <a:pt x="10439" y="781"/>
                  </a:lnTo>
                  <a:lnTo>
                    <a:pt x="10439" y="5099"/>
                  </a:lnTo>
                  <a:cubicBezTo>
                    <a:pt x="11585" y="3448"/>
                    <a:pt x="13240" y="2178"/>
                    <a:pt x="15023" y="1289"/>
                  </a:cubicBezTo>
                  <a:cubicBezTo>
                    <a:pt x="16805" y="400"/>
                    <a:pt x="18842" y="-108"/>
                    <a:pt x="20879" y="19"/>
                  </a:cubicBezTo>
                  <a:cubicBezTo>
                    <a:pt x="21771" y="19"/>
                    <a:pt x="22535" y="19"/>
                    <a:pt x="23426" y="273"/>
                  </a:cubicBezTo>
                  <a:cubicBezTo>
                    <a:pt x="24062" y="273"/>
                    <a:pt x="24699" y="654"/>
                    <a:pt x="25208" y="908"/>
                  </a:cubicBezTo>
                  <a:lnTo>
                    <a:pt x="25208" y="9925"/>
                  </a:lnTo>
                  <a:cubicBezTo>
                    <a:pt x="24444" y="9544"/>
                    <a:pt x="23553" y="9290"/>
                    <a:pt x="22662" y="9163"/>
                  </a:cubicBezTo>
                  <a:cubicBezTo>
                    <a:pt x="21771" y="9036"/>
                    <a:pt x="20752" y="8909"/>
                    <a:pt x="19861" y="8909"/>
                  </a:cubicBezTo>
                  <a:cubicBezTo>
                    <a:pt x="15787" y="8909"/>
                    <a:pt x="12095" y="11195"/>
                    <a:pt x="10312" y="14751"/>
                  </a:cubicBezTo>
                  <a:lnTo>
                    <a:pt x="10312" y="40151"/>
                  </a:lnTo>
                  <a:lnTo>
                    <a:pt x="0" y="4015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82" name="Google Shape;682;p70"/>
            <p:cNvSpPr/>
            <p:nvPr/>
          </p:nvSpPr>
          <p:spPr>
            <a:xfrm>
              <a:off x="3618924" y="4768336"/>
              <a:ext cx="42008" cy="40899"/>
            </a:xfrm>
            <a:custGeom>
              <a:rect b="b" l="l" r="r" t="t"/>
              <a:pathLst>
                <a:path extrusionOk="0" h="40899" w="42008">
                  <a:moveTo>
                    <a:pt x="0" y="20325"/>
                  </a:moveTo>
                  <a:cubicBezTo>
                    <a:pt x="0" y="14864"/>
                    <a:pt x="2164" y="9657"/>
                    <a:pt x="6111" y="5848"/>
                  </a:cubicBezTo>
                  <a:cubicBezTo>
                    <a:pt x="10058" y="2037"/>
                    <a:pt x="15532" y="-121"/>
                    <a:pt x="21134" y="5"/>
                  </a:cubicBezTo>
                  <a:cubicBezTo>
                    <a:pt x="23935" y="5"/>
                    <a:pt x="26736" y="513"/>
                    <a:pt x="29410" y="1529"/>
                  </a:cubicBezTo>
                  <a:cubicBezTo>
                    <a:pt x="31829" y="2545"/>
                    <a:pt x="34120" y="3942"/>
                    <a:pt x="36030" y="5848"/>
                  </a:cubicBezTo>
                  <a:cubicBezTo>
                    <a:pt x="41886" y="11817"/>
                    <a:pt x="43669" y="20706"/>
                    <a:pt x="40358" y="28454"/>
                  </a:cubicBezTo>
                  <a:cubicBezTo>
                    <a:pt x="39340" y="30867"/>
                    <a:pt x="37939" y="33025"/>
                    <a:pt x="36030" y="34930"/>
                  </a:cubicBezTo>
                  <a:cubicBezTo>
                    <a:pt x="34120" y="36708"/>
                    <a:pt x="31829" y="38232"/>
                    <a:pt x="29410" y="39248"/>
                  </a:cubicBezTo>
                  <a:cubicBezTo>
                    <a:pt x="26736" y="40264"/>
                    <a:pt x="23935" y="40899"/>
                    <a:pt x="21134" y="40899"/>
                  </a:cubicBezTo>
                  <a:cubicBezTo>
                    <a:pt x="15532" y="40899"/>
                    <a:pt x="10185" y="38867"/>
                    <a:pt x="6111" y="35057"/>
                  </a:cubicBezTo>
                  <a:cubicBezTo>
                    <a:pt x="4201" y="33279"/>
                    <a:pt x="2801" y="30993"/>
                    <a:pt x="1782" y="28580"/>
                  </a:cubicBezTo>
                  <a:cubicBezTo>
                    <a:pt x="636" y="26041"/>
                    <a:pt x="0" y="23373"/>
                    <a:pt x="0" y="20579"/>
                  </a:cubicBezTo>
                  <a:close/>
                  <a:moveTo>
                    <a:pt x="21007" y="31755"/>
                  </a:moveTo>
                  <a:cubicBezTo>
                    <a:pt x="23935" y="31755"/>
                    <a:pt x="26736" y="30612"/>
                    <a:pt x="28773" y="28454"/>
                  </a:cubicBezTo>
                  <a:cubicBezTo>
                    <a:pt x="32974" y="23881"/>
                    <a:pt x="32974" y="16897"/>
                    <a:pt x="28773" y="12198"/>
                  </a:cubicBezTo>
                  <a:cubicBezTo>
                    <a:pt x="26736" y="10038"/>
                    <a:pt x="23935" y="8768"/>
                    <a:pt x="21007" y="8895"/>
                  </a:cubicBezTo>
                  <a:cubicBezTo>
                    <a:pt x="18078" y="8895"/>
                    <a:pt x="15277" y="10038"/>
                    <a:pt x="13240" y="12198"/>
                  </a:cubicBezTo>
                  <a:cubicBezTo>
                    <a:pt x="9039" y="16769"/>
                    <a:pt x="9039" y="23881"/>
                    <a:pt x="13240" y="28454"/>
                  </a:cubicBezTo>
                  <a:cubicBezTo>
                    <a:pt x="15277" y="30612"/>
                    <a:pt x="18078" y="31755"/>
                    <a:pt x="21007" y="3175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83" name="Google Shape;683;p70"/>
            <p:cNvSpPr/>
            <p:nvPr/>
          </p:nvSpPr>
          <p:spPr>
            <a:xfrm>
              <a:off x="3667049" y="4768571"/>
              <a:ext cx="41570" cy="55777"/>
            </a:xfrm>
            <a:custGeom>
              <a:rect b="b" l="l" r="r" t="t"/>
              <a:pathLst>
                <a:path extrusionOk="0" h="55777" w="41570">
                  <a:moveTo>
                    <a:pt x="127" y="55523"/>
                  </a:moveTo>
                  <a:lnTo>
                    <a:pt x="127" y="405"/>
                  </a:lnTo>
                  <a:lnTo>
                    <a:pt x="10312" y="405"/>
                  </a:lnTo>
                  <a:lnTo>
                    <a:pt x="10312" y="3707"/>
                  </a:lnTo>
                  <a:cubicBezTo>
                    <a:pt x="11840" y="2437"/>
                    <a:pt x="13622" y="1421"/>
                    <a:pt x="15532" y="913"/>
                  </a:cubicBezTo>
                  <a:cubicBezTo>
                    <a:pt x="17442" y="278"/>
                    <a:pt x="19479" y="-103"/>
                    <a:pt x="21516" y="24"/>
                  </a:cubicBezTo>
                  <a:cubicBezTo>
                    <a:pt x="24190" y="24"/>
                    <a:pt x="26863" y="532"/>
                    <a:pt x="29282" y="1675"/>
                  </a:cubicBezTo>
                  <a:cubicBezTo>
                    <a:pt x="31701" y="2691"/>
                    <a:pt x="33865" y="4088"/>
                    <a:pt x="35648" y="5993"/>
                  </a:cubicBezTo>
                  <a:cubicBezTo>
                    <a:pt x="37430" y="7771"/>
                    <a:pt x="38958" y="10057"/>
                    <a:pt x="39977" y="12343"/>
                  </a:cubicBezTo>
                  <a:cubicBezTo>
                    <a:pt x="43159" y="19963"/>
                    <a:pt x="41504" y="28726"/>
                    <a:pt x="35648" y="34568"/>
                  </a:cubicBezTo>
                  <a:cubicBezTo>
                    <a:pt x="33738" y="36473"/>
                    <a:pt x="31574" y="37870"/>
                    <a:pt x="29155" y="38886"/>
                  </a:cubicBezTo>
                  <a:cubicBezTo>
                    <a:pt x="24826" y="40664"/>
                    <a:pt x="19988" y="40918"/>
                    <a:pt x="15532" y="39648"/>
                  </a:cubicBezTo>
                  <a:cubicBezTo>
                    <a:pt x="13750" y="39140"/>
                    <a:pt x="11967" y="38378"/>
                    <a:pt x="10439" y="37362"/>
                  </a:cubicBezTo>
                  <a:lnTo>
                    <a:pt x="10439" y="55777"/>
                  </a:lnTo>
                  <a:lnTo>
                    <a:pt x="0" y="55777"/>
                  </a:lnTo>
                  <a:close/>
                  <a:moveTo>
                    <a:pt x="19861" y="8660"/>
                  </a:moveTo>
                  <a:cubicBezTo>
                    <a:pt x="18078" y="8660"/>
                    <a:pt x="16296" y="8914"/>
                    <a:pt x="14641" y="9549"/>
                  </a:cubicBezTo>
                  <a:cubicBezTo>
                    <a:pt x="12986" y="10184"/>
                    <a:pt x="11585" y="11073"/>
                    <a:pt x="10312" y="12343"/>
                  </a:cubicBezTo>
                  <a:lnTo>
                    <a:pt x="10312" y="27837"/>
                  </a:lnTo>
                  <a:cubicBezTo>
                    <a:pt x="11585" y="28980"/>
                    <a:pt x="12986" y="29869"/>
                    <a:pt x="14641" y="30504"/>
                  </a:cubicBezTo>
                  <a:cubicBezTo>
                    <a:pt x="16296" y="31139"/>
                    <a:pt x="18078" y="31520"/>
                    <a:pt x="19861" y="31520"/>
                  </a:cubicBezTo>
                  <a:cubicBezTo>
                    <a:pt x="22916" y="31520"/>
                    <a:pt x="25845" y="30377"/>
                    <a:pt x="28009" y="28218"/>
                  </a:cubicBezTo>
                  <a:cubicBezTo>
                    <a:pt x="30173" y="26059"/>
                    <a:pt x="31447" y="23138"/>
                    <a:pt x="31319" y="20090"/>
                  </a:cubicBezTo>
                  <a:cubicBezTo>
                    <a:pt x="31319" y="17042"/>
                    <a:pt x="30173" y="14121"/>
                    <a:pt x="28009" y="11962"/>
                  </a:cubicBezTo>
                  <a:cubicBezTo>
                    <a:pt x="25845" y="9803"/>
                    <a:pt x="22916" y="8660"/>
                    <a:pt x="19861" y="8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84" name="Google Shape;684;p70"/>
            <p:cNvSpPr/>
            <p:nvPr/>
          </p:nvSpPr>
          <p:spPr>
            <a:xfrm>
              <a:off x="3712500" y="4768215"/>
              <a:ext cx="39976" cy="40894"/>
            </a:xfrm>
            <a:custGeom>
              <a:rect b="b" l="l" r="r" t="t"/>
              <a:pathLst>
                <a:path extrusionOk="0" h="40894" w="39976">
                  <a:moveTo>
                    <a:pt x="37430" y="35179"/>
                  </a:moveTo>
                  <a:cubicBezTo>
                    <a:pt x="35266" y="37084"/>
                    <a:pt x="32720" y="38481"/>
                    <a:pt x="29919" y="39497"/>
                  </a:cubicBezTo>
                  <a:cubicBezTo>
                    <a:pt x="27118" y="40513"/>
                    <a:pt x="24190" y="40894"/>
                    <a:pt x="21262" y="40894"/>
                  </a:cubicBezTo>
                  <a:cubicBezTo>
                    <a:pt x="18461" y="40894"/>
                    <a:pt x="15532" y="40386"/>
                    <a:pt x="12859" y="39243"/>
                  </a:cubicBezTo>
                  <a:cubicBezTo>
                    <a:pt x="10312" y="38227"/>
                    <a:pt x="8148" y="36830"/>
                    <a:pt x="6111" y="34925"/>
                  </a:cubicBezTo>
                  <a:cubicBezTo>
                    <a:pt x="2165" y="31115"/>
                    <a:pt x="0" y="25908"/>
                    <a:pt x="0" y="20447"/>
                  </a:cubicBezTo>
                  <a:cubicBezTo>
                    <a:pt x="0" y="17780"/>
                    <a:pt x="509" y="14986"/>
                    <a:pt x="1528" y="12446"/>
                  </a:cubicBezTo>
                  <a:cubicBezTo>
                    <a:pt x="2546" y="10033"/>
                    <a:pt x="3947" y="7874"/>
                    <a:pt x="5857" y="5969"/>
                  </a:cubicBezTo>
                  <a:cubicBezTo>
                    <a:pt x="7766" y="4064"/>
                    <a:pt x="9931" y="2667"/>
                    <a:pt x="12350" y="1651"/>
                  </a:cubicBezTo>
                  <a:cubicBezTo>
                    <a:pt x="14896" y="635"/>
                    <a:pt x="17569" y="0"/>
                    <a:pt x="20370" y="0"/>
                  </a:cubicBezTo>
                  <a:cubicBezTo>
                    <a:pt x="23044" y="0"/>
                    <a:pt x="25718" y="508"/>
                    <a:pt x="28137" y="1651"/>
                  </a:cubicBezTo>
                  <a:cubicBezTo>
                    <a:pt x="30428" y="2667"/>
                    <a:pt x="32592" y="4064"/>
                    <a:pt x="34375" y="5969"/>
                  </a:cubicBezTo>
                  <a:cubicBezTo>
                    <a:pt x="36157" y="7874"/>
                    <a:pt x="37558" y="10160"/>
                    <a:pt x="38449" y="12573"/>
                  </a:cubicBezTo>
                  <a:cubicBezTo>
                    <a:pt x="39468" y="15367"/>
                    <a:pt x="39977" y="18288"/>
                    <a:pt x="39977" y="21209"/>
                  </a:cubicBezTo>
                  <a:lnTo>
                    <a:pt x="39977" y="23876"/>
                  </a:lnTo>
                  <a:lnTo>
                    <a:pt x="10567" y="23876"/>
                  </a:lnTo>
                  <a:cubicBezTo>
                    <a:pt x="11331" y="26289"/>
                    <a:pt x="12859" y="28448"/>
                    <a:pt x="14896" y="29845"/>
                  </a:cubicBezTo>
                  <a:cubicBezTo>
                    <a:pt x="16933" y="31369"/>
                    <a:pt x="19479" y="32131"/>
                    <a:pt x="22026" y="32131"/>
                  </a:cubicBezTo>
                  <a:cubicBezTo>
                    <a:pt x="23681" y="32131"/>
                    <a:pt x="25336" y="31877"/>
                    <a:pt x="26864" y="31369"/>
                  </a:cubicBezTo>
                  <a:cubicBezTo>
                    <a:pt x="28264" y="30861"/>
                    <a:pt x="29664" y="30099"/>
                    <a:pt x="30683" y="28956"/>
                  </a:cubicBezTo>
                  <a:lnTo>
                    <a:pt x="37303" y="35052"/>
                  </a:lnTo>
                  <a:close/>
                  <a:moveTo>
                    <a:pt x="20243" y="8636"/>
                  </a:moveTo>
                  <a:cubicBezTo>
                    <a:pt x="17951" y="8636"/>
                    <a:pt x="15787" y="9398"/>
                    <a:pt x="14132" y="10795"/>
                  </a:cubicBezTo>
                  <a:cubicBezTo>
                    <a:pt x="12477" y="12319"/>
                    <a:pt x="11204" y="14351"/>
                    <a:pt x="10694" y="16510"/>
                  </a:cubicBezTo>
                  <a:lnTo>
                    <a:pt x="29919" y="16510"/>
                  </a:lnTo>
                  <a:cubicBezTo>
                    <a:pt x="29283" y="14351"/>
                    <a:pt x="28137" y="12319"/>
                    <a:pt x="26354" y="10795"/>
                  </a:cubicBezTo>
                  <a:cubicBezTo>
                    <a:pt x="24699" y="9398"/>
                    <a:pt x="22535" y="8636"/>
                    <a:pt x="20370" y="8636"/>
                  </a:cubicBezTo>
                  <a:lnTo>
                    <a:pt x="20243" y="863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85" name="Google Shape;685;p70"/>
            <p:cNvSpPr/>
            <p:nvPr/>
          </p:nvSpPr>
          <p:spPr>
            <a:xfrm>
              <a:off x="2968984" y="4720136"/>
              <a:ext cx="163471" cy="125040"/>
            </a:xfrm>
            <a:custGeom>
              <a:rect b="b" l="l" r="r" t="t"/>
              <a:pathLst>
                <a:path extrusionOk="0" h="125040" w="163471">
                  <a:moveTo>
                    <a:pt x="98541" y="67636"/>
                  </a:moveTo>
                  <a:cubicBezTo>
                    <a:pt x="106944" y="61540"/>
                    <a:pt x="115983" y="56206"/>
                    <a:pt x="125532" y="51761"/>
                  </a:cubicBezTo>
                  <a:cubicBezTo>
                    <a:pt x="141446" y="44141"/>
                    <a:pt x="142719" y="30933"/>
                    <a:pt x="135717" y="19376"/>
                  </a:cubicBezTo>
                  <a:cubicBezTo>
                    <a:pt x="125532" y="2485"/>
                    <a:pt x="104398" y="-4500"/>
                    <a:pt x="86065" y="2993"/>
                  </a:cubicBezTo>
                  <a:cubicBezTo>
                    <a:pt x="50162" y="15947"/>
                    <a:pt x="48761" y="65096"/>
                    <a:pt x="73970" y="92274"/>
                  </a:cubicBezTo>
                  <a:cubicBezTo>
                    <a:pt x="104398" y="124913"/>
                    <a:pt x="155451" y="114245"/>
                    <a:pt x="163472" y="80463"/>
                  </a:cubicBezTo>
                  <a:cubicBezTo>
                    <a:pt x="141574" y="99767"/>
                    <a:pt x="104780" y="94052"/>
                    <a:pt x="88738" y="73859"/>
                  </a:cubicBezTo>
                  <a:cubicBezTo>
                    <a:pt x="87592" y="72335"/>
                    <a:pt x="86447" y="70684"/>
                    <a:pt x="85555" y="69033"/>
                  </a:cubicBezTo>
                  <a:cubicBezTo>
                    <a:pt x="75116" y="51888"/>
                    <a:pt x="74479" y="25599"/>
                    <a:pt x="94213" y="18106"/>
                  </a:cubicBezTo>
                  <a:cubicBezTo>
                    <a:pt x="106435" y="13407"/>
                    <a:pt x="116111" y="18106"/>
                    <a:pt x="120058" y="24456"/>
                  </a:cubicBezTo>
                  <a:cubicBezTo>
                    <a:pt x="123368" y="29917"/>
                    <a:pt x="120949" y="34616"/>
                    <a:pt x="114456" y="37410"/>
                  </a:cubicBezTo>
                  <a:cubicBezTo>
                    <a:pt x="104398" y="41728"/>
                    <a:pt x="94849" y="47062"/>
                    <a:pt x="85810" y="53285"/>
                  </a:cubicBezTo>
                  <a:cubicBezTo>
                    <a:pt x="85810" y="58746"/>
                    <a:pt x="86192" y="63572"/>
                    <a:pt x="85810" y="69160"/>
                  </a:cubicBezTo>
                  <a:cubicBezTo>
                    <a:pt x="83518" y="65477"/>
                    <a:pt x="81736" y="61540"/>
                    <a:pt x="80590" y="57349"/>
                  </a:cubicBezTo>
                  <a:cubicBezTo>
                    <a:pt x="67731" y="66620"/>
                    <a:pt x="57419" y="79066"/>
                    <a:pt x="50926" y="93417"/>
                  </a:cubicBezTo>
                  <a:cubicBezTo>
                    <a:pt x="28773" y="67255"/>
                    <a:pt x="23426" y="36267"/>
                    <a:pt x="23426" y="5279"/>
                  </a:cubicBezTo>
                  <a:cubicBezTo>
                    <a:pt x="11968" y="9851"/>
                    <a:pt x="255" y="13788"/>
                    <a:pt x="0" y="14042"/>
                  </a:cubicBezTo>
                  <a:cubicBezTo>
                    <a:pt x="2037" y="57603"/>
                    <a:pt x="14769" y="95830"/>
                    <a:pt x="55764" y="125040"/>
                  </a:cubicBezTo>
                  <a:cubicBezTo>
                    <a:pt x="63148" y="101799"/>
                    <a:pt x="78171" y="81606"/>
                    <a:pt x="98414" y="678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686" name="Google Shape;686;p70"/>
          <p:cNvSpPr/>
          <p:nvPr/>
        </p:nvSpPr>
        <p:spPr>
          <a:xfrm>
            <a:off x="2632464" y="5503355"/>
            <a:ext cx="696181" cy="406179"/>
          </a:xfrm>
          <a:custGeom>
            <a:rect b="b" l="l" r="r" t="t"/>
            <a:pathLst>
              <a:path extrusionOk="0" h="259460" w="444709">
                <a:moveTo>
                  <a:pt x="64039" y="152400"/>
                </a:moveTo>
                <a:cubicBezTo>
                  <a:pt x="58183" y="149098"/>
                  <a:pt x="53472" y="144526"/>
                  <a:pt x="50035" y="138811"/>
                </a:cubicBezTo>
                <a:cubicBezTo>
                  <a:pt x="46597" y="133096"/>
                  <a:pt x="44815" y="126873"/>
                  <a:pt x="44815" y="120015"/>
                </a:cubicBezTo>
                <a:cubicBezTo>
                  <a:pt x="44815" y="113157"/>
                  <a:pt x="46597" y="106934"/>
                  <a:pt x="50035" y="101219"/>
                </a:cubicBezTo>
                <a:cubicBezTo>
                  <a:pt x="53472" y="95504"/>
                  <a:pt x="58183" y="91059"/>
                  <a:pt x="64039" y="87630"/>
                </a:cubicBezTo>
                <a:cubicBezTo>
                  <a:pt x="69896" y="84328"/>
                  <a:pt x="76389" y="82677"/>
                  <a:pt x="83264" y="82677"/>
                </a:cubicBezTo>
                <a:cubicBezTo>
                  <a:pt x="88229" y="82677"/>
                  <a:pt x="93194" y="83693"/>
                  <a:pt x="98159" y="85598"/>
                </a:cubicBezTo>
                <a:cubicBezTo>
                  <a:pt x="102997" y="87503"/>
                  <a:pt x="107199" y="90424"/>
                  <a:pt x="110763" y="94361"/>
                </a:cubicBezTo>
                <a:lnTo>
                  <a:pt x="98287" y="107442"/>
                </a:lnTo>
                <a:cubicBezTo>
                  <a:pt x="94213" y="102997"/>
                  <a:pt x="89120" y="100711"/>
                  <a:pt x="82754" y="100711"/>
                </a:cubicBezTo>
                <a:cubicBezTo>
                  <a:pt x="79444" y="100711"/>
                  <a:pt x="76389" y="101473"/>
                  <a:pt x="73588" y="102997"/>
                </a:cubicBezTo>
                <a:cubicBezTo>
                  <a:pt x="70787" y="104521"/>
                  <a:pt x="68622" y="106680"/>
                  <a:pt x="66967" y="109601"/>
                </a:cubicBezTo>
                <a:cubicBezTo>
                  <a:pt x="65312" y="112522"/>
                  <a:pt x="64548" y="115951"/>
                  <a:pt x="64548" y="120015"/>
                </a:cubicBezTo>
                <a:cubicBezTo>
                  <a:pt x="64548" y="124079"/>
                  <a:pt x="65312" y="127762"/>
                  <a:pt x="66967" y="130683"/>
                </a:cubicBezTo>
                <a:cubicBezTo>
                  <a:pt x="68622" y="133604"/>
                  <a:pt x="70787" y="135763"/>
                  <a:pt x="73588" y="137160"/>
                </a:cubicBezTo>
                <a:cubicBezTo>
                  <a:pt x="76389" y="138684"/>
                  <a:pt x="79444" y="139319"/>
                  <a:pt x="82754" y="139319"/>
                </a:cubicBezTo>
                <a:cubicBezTo>
                  <a:pt x="86065" y="139319"/>
                  <a:pt x="88865" y="138684"/>
                  <a:pt x="91666" y="137541"/>
                </a:cubicBezTo>
                <a:cubicBezTo>
                  <a:pt x="94340" y="136398"/>
                  <a:pt x="96632" y="134747"/>
                  <a:pt x="98414" y="132461"/>
                </a:cubicBezTo>
                <a:lnTo>
                  <a:pt x="110891" y="145542"/>
                </a:lnTo>
                <a:cubicBezTo>
                  <a:pt x="107326" y="149479"/>
                  <a:pt x="103252" y="152400"/>
                  <a:pt x="98414" y="154305"/>
                </a:cubicBezTo>
                <a:cubicBezTo>
                  <a:pt x="93576" y="156210"/>
                  <a:pt x="88611" y="157226"/>
                  <a:pt x="83518" y="157226"/>
                </a:cubicBezTo>
                <a:cubicBezTo>
                  <a:pt x="76516" y="157226"/>
                  <a:pt x="70150" y="155575"/>
                  <a:pt x="64294" y="152146"/>
                </a:cubicBezTo>
                <a:close/>
                <a:moveTo>
                  <a:pt x="135590" y="152400"/>
                </a:moveTo>
                <a:cubicBezTo>
                  <a:pt x="129606" y="149098"/>
                  <a:pt x="124895" y="144526"/>
                  <a:pt x="121331" y="138811"/>
                </a:cubicBezTo>
                <a:cubicBezTo>
                  <a:pt x="117893" y="133096"/>
                  <a:pt x="116111" y="126873"/>
                  <a:pt x="116111" y="120015"/>
                </a:cubicBezTo>
                <a:cubicBezTo>
                  <a:pt x="116111" y="113157"/>
                  <a:pt x="117893" y="106934"/>
                  <a:pt x="121331" y="101219"/>
                </a:cubicBezTo>
                <a:cubicBezTo>
                  <a:pt x="124768" y="95504"/>
                  <a:pt x="129606" y="91059"/>
                  <a:pt x="135590" y="87630"/>
                </a:cubicBezTo>
                <a:cubicBezTo>
                  <a:pt x="141574" y="84328"/>
                  <a:pt x="148067" y="82677"/>
                  <a:pt x="155196" y="82677"/>
                </a:cubicBezTo>
                <a:cubicBezTo>
                  <a:pt x="162326" y="82677"/>
                  <a:pt x="168819" y="84328"/>
                  <a:pt x="174803" y="87630"/>
                </a:cubicBezTo>
                <a:cubicBezTo>
                  <a:pt x="180786" y="90932"/>
                  <a:pt x="185497" y="95504"/>
                  <a:pt x="189062" y="101219"/>
                </a:cubicBezTo>
                <a:cubicBezTo>
                  <a:pt x="192627" y="106934"/>
                  <a:pt x="194282" y="113157"/>
                  <a:pt x="194282" y="120015"/>
                </a:cubicBezTo>
                <a:cubicBezTo>
                  <a:pt x="194282" y="126873"/>
                  <a:pt x="192499" y="132969"/>
                  <a:pt x="189062" y="138811"/>
                </a:cubicBezTo>
                <a:cubicBezTo>
                  <a:pt x="185497" y="144526"/>
                  <a:pt x="180786" y="149098"/>
                  <a:pt x="174803" y="152400"/>
                </a:cubicBezTo>
                <a:cubicBezTo>
                  <a:pt x="168819" y="155702"/>
                  <a:pt x="162326" y="157480"/>
                  <a:pt x="155196" y="157480"/>
                </a:cubicBezTo>
                <a:cubicBezTo>
                  <a:pt x="148067" y="157480"/>
                  <a:pt x="141574" y="155829"/>
                  <a:pt x="135590" y="152400"/>
                </a:cubicBezTo>
                <a:close/>
                <a:moveTo>
                  <a:pt x="164999" y="136906"/>
                </a:moveTo>
                <a:cubicBezTo>
                  <a:pt x="167928" y="135255"/>
                  <a:pt x="170347" y="132969"/>
                  <a:pt x="172002" y="130048"/>
                </a:cubicBezTo>
                <a:cubicBezTo>
                  <a:pt x="173657" y="127127"/>
                  <a:pt x="174548" y="123825"/>
                  <a:pt x="174548" y="120015"/>
                </a:cubicBezTo>
                <a:cubicBezTo>
                  <a:pt x="174548" y="116205"/>
                  <a:pt x="173657" y="112903"/>
                  <a:pt x="172002" y="109982"/>
                </a:cubicBezTo>
                <a:cubicBezTo>
                  <a:pt x="170347" y="107061"/>
                  <a:pt x="167928" y="104775"/>
                  <a:pt x="164999" y="103124"/>
                </a:cubicBezTo>
                <a:cubicBezTo>
                  <a:pt x="162071" y="101473"/>
                  <a:pt x="158761" y="100711"/>
                  <a:pt x="155196" y="100711"/>
                </a:cubicBezTo>
                <a:cubicBezTo>
                  <a:pt x="151631" y="100711"/>
                  <a:pt x="148321" y="101473"/>
                  <a:pt x="145393" y="103124"/>
                </a:cubicBezTo>
                <a:cubicBezTo>
                  <a:pt x="142465" y="104775"/>
                  <a:pt x="140046" y="107061"/>
                  <a:pt x="138391" y="109982"/>
                </a:cubicBezTo>
                <a:cubicBezTo>
                  <a:pt x="136736" y="112903"/>
                  <a:pt x="135844" y="116205"/>
                  <a:pt x="135844" y="120015"/>
                </a:cubicBezTo>
                <a:cubicBezTo>
                  <a:pt x="135844" y="123825"/>
                  <a:pt x="136736" y="127127"/>
                  <a:pt x="138391" y="130048"/>
                </a:cubicBezTo>
                <a:cubicBezTo>
                  <a:pt x="140173" y="132969"/>
                  <a:pt x="142465" y="135255"/>
                  <a:pt x="145393" y="136906"/>
                </a:cubicBezTo>
                <a:cubicBezTo>
                  <a:pt x="148321" y="138557"/>
                  <a:pt x="151631" y="139446"/>
                  <a:pt x="155069" y="139446"/>
                </a:cubicBezTo>
                <a:cubicBezTo>
                  <a:pt x="158506" y="139446"/>
                  <a:pt x="161944" y="138684"/>
                  <a:pt x="164872" y="137033"/>
                </a:cubicBezTo>
                <a:close/>
                <a:moveTo>
                  <a:pt x="219363" y="152400"/>
                </a:moveTo>
                <a:cubicBezTo>
                  <a:pt x="213506" y="149098"/>
                  <a:pt x="208796" y="144526"/>
                  <a:pt x="205358" y="138811"/>
                </a:cubicBezTo>
                <a:cubicBezTo>
                  <a:pt x="201921" y="133096"/>
                  <a:pt x="200138" y="126873"/>
                  <a:pt x="200138" y="120015"/>
                </a:cubicBezTo>
                <a:cubicBezTo>
                  <a:pt x="200138" y="113157"/>
                  <a:pt x="201921" y="106934"/>
                  <a:pt x="205358" y="101219"/>
                </a:cubicBezTo>
                <a:cubicBezTo>
                  <a:pt x="208796" y="95504"/>
                  <a:pt x="213506" y="91059"/>
                  <a:pt x="219363" y="87630"/>
                </a:cubicBezTo>
                <a:cubicBezTo>
                  <a:pt x="225219" y="84328"/>
                  <a:pt x="231712" y="82677"/>
                  <a:pt x="238587" y="82677"/>
                </a:cubicBezTo>
                <a:cubicBezTo>
                  <a:pt x="243552" y="82677"/>
                  <a:pt x="248518" y="83693"/>
                  <a:pt x="253483" y="85598"/>
                </a:cubicBezTo>
                <a:cubicBezTo>
                  <a:pt x="258321" y="87503"/>
                  <a:pt x="262522" y="90424"/>
                  <a:pt x="266087" y="94361"/>
                </a:cubicBezTo>
                <a:lnTo>
                  <a:pt x="253610" y="107442"/>
                </a:lnTo>
                <a:cubicBezTo>
                  <a:pt x="249536" y="102997"/>
                  <a:pt x="244444" y="100711"/>
                  <a:pt x="238078" y="100711"/>
                </a:cubicBezTo>
                <a:cubicBezTo>
                  <a:pt x="234768" y="100711"/>
                  <a:pt x="231712" y="101473"/>
                  <a:pt x="228911" y="102997"/>
                </a:cubicBezTo>
                <a:cubicBezTo>
                  <a:pt x="226110" y="104521"/>
                  <a:pt x="223946" y="106680"/>
                  <a:pt x="222291" y="109601"/>
                </a:cubicBezTo>
                <a:cubicBezTo>
                  <a:pt x="220636" y="112522"/>
                  <a:pt x="219872" y="115951"/>
                  <a:pt x="219872" y="120015"/>
                </a:cubicBezTo>
                <a:cubicBezTo>
                  <a:pt x="219872" y="124079"/>
                  <a:pt x="220636" y="127762"/>
                  <a:pt x="222291" y="130683"/>
                </a:cubicBezTo>
                <a:cubicBezTo>
                  <a:pt x="223946" y="133604"/>
                  <a:pt x="226110" y="135763"/>
                  <a:pt x="228911" y="137160"/>
                </a:cubicBezTo>
                <a:cubicBezTo>
                  <a:pt x="231712" y="138684"/>
                  <a:pt x="234768" y="139319"/>
                  <a:pt x="238078" y="139319"/>
                </a:cubicBezTo>
                <a:cubicBezTo>
                  <a:pt x="241388" y="139319"/>
                  <a:pt x="244189" y="138684"/>
                  <a:pt x="246990" y="137541"/>
                </a:cubicBezTo>
                <a:cubicBezTo>
                  <a:pt x="249663" y="136398"/>
                  <a:pt x="251955" y="134747"/>
                  <a:pt x="253738" y="132461"/>
                </a:cubicBezTo>
                <a:lnTo>
                  <a:pt x="266214" y="145542"/>
                </a:lnTo>
                <a:cubicBezTo>
                  <a:pt x="262650" y="149479"/>
                  <a:pt x="258575" y="152400"/>
                  <a:pt x="253738" y="154305"/>
                </a:cubicBezTo>
                <a:cubicBezTo>
                  <a:pt x="248900" y="156210"/>
                  <a:pt x="243934" y="157226"/>
                  <a:pt x="238842" y="157226"/>
                </a:cubicBezTo>
                <a:cubicBezTo>
                  <a:pt x="231839" y="157226"/>
                  <a:pt x="225474" y="155575"/>
                  <a:pt x="219617" y="152146"/>
                </a:cubicBezTo>
                <a:close/>
                <a:moveTo>
                  <a:pt x="277163" y="84582"/>
                </a:moveTo>
                <a:lnTo>
                  <a:pt x="296897" y="84582"/>
                </a:lnTo>
                <a:lnTo>
                  <a:pt x="296897" y="155702"/>
                </a:lnTo>
                <a:lnTo>
                  <a:pt x="277163" y="155702"/>
                </a:lnTo>
                <a:lnTo>
                  <a:pt x="277163" y="84582"/>
                </a:lnTo>
                <a:close/>
                <a:moveTo>
                  <a:pt x="345659" y="84582"/>
                </a:moveTo>
                <a:cubicBezTo>
                  <a:pt x="350751" y="84582"/>
                  <a:pt x="355334" y="85725"/>
                  <a:pt x="359408" y="87884"/>
                </a:cubicBezTo>
                <a:cubicBezTo>
                  <a:pt x="363483" y="90043"/>
                  <a:pt x="366538" y="93091"/>
                  <a:pt x="368830" y="96901"/>
                </a:cubicBezTo>
                <a:cubicBezTo>
                  <a:pt x="371121" y="100711"/>
                  <a:pt x="372267" y="105029"/>
                  <a:pt x="372267" y="109855"/>
                </a:cubicBezTo>
                <a:cubicBezTo>
                  <a:pt x="372267" y="114681"/>
                  <a:pt x="371121" y="118999"/>
                  <a:pt x="368957" y="122809"/>
                </a:cubicBezTo>
                <a:cubicBezTo>
                  <a:pt x="366665" y="126619"/>
                  <a:pt x="363610" y="129540"/>
                  <a:pt x="359790" y="131699"/>
                </a:cubicBezTo>
                <a:lnTo>
                  <a:pt x="374559" y="155702"/>
                </a:lnTo>
                <a:lnTo>
                  <a:pt x="352024" y="155702"/>
                </a:lnTo>
                <a:lnTo>
                  <a:pt x="340566" y="135001"/>
                </a:lnTo>
                <a:lnTo>
                  <a:pt x="329999" y="135001"/>
                </a:lnTo>
                <a:lnTo>
                  <a:pt x="329999" y="155702"/>
                </a:lnTo>
                <a:lnTo>
                  <a:pt x="310265" y="155702"/>
                </a:lnTo>
                <a:lnTo>
                  <a:pt x="310265" y="84582"/>
                </a:lnTo>
                <a:lnTo>
                  <a:pt x="345913" y="84582"/>
                </a:lnTo>
                <a:close/>
                <a:moveTo>
                  <a:pt x="348714" y="117348"/>
                </a:moveTo>
                <a:cubicBezTo>
                  <a:pt x="349860" y="116586"/>
                  <a:pt x="350878" y="115570"/>
                  <a:pt x="351515" y="114173"/>
                </a:cubicBezTo>
                <a:cubicBezTo>
                  <a:pt x="352152" y="112903"/>
                  <a:pt x="352533" y="111379"/>
                  <a:pt x="352533" y="109728"/>
                </a:cubicBezTo>
                <a:cubicBezTo>
                  <a:pt x="352533" y="108077"/>
                  <a:pt x="352152" y="106807"/>
                  <a:pt x="351515" y="105410"/>
                </a:cubicBezTo>
                <a:cubicBezTo>
                  <a:pt x="350878" y="104013"/>
                  <a:pt x="349860" y="102997"/>
                  <a:pt x="348714" y="102108"/>
                </a:cubicBezTo>
                <a:cubicBezTo>
                  <a:pt x="347568" y="101346"/>
                  <a:pt x="346295" y="100838"/>
                  <a:pt x="344895" y="100838"/>
                </a:cubicBezTo>
                <a:lnTo>
                  <a:pt x="329871" y="100838"/>
                </a:lnTo>
                <a:lnTo>
                  <a:pt x="329871" y="118364"/>
                </a:lnTo>
                <a:lnTo>
                  <a:pt x="344895" y="118364"/>
                </a:lnTo>
                <a:cubicBezTo>
                  <a:pt x="346295" y="118364"/>
                  <a:pt x="347568" y="117983"/>
                  <a:pt x="348714" y="117221"/>
                </a:cubicBezTo>
                <a:close/>
                <a:moveTo>
                  <a:pt x="285948" y="72009"/>
                </a:moveTo>
                <a:cubicBezTo>
                  <a:pt x="291677" y="72009"/>
                  <a:pt x="296261" y="67437"/>
                  <a:pt x="296261" y="61722"/>
                </a:cubicBezTo>
                <a:cubicBezTo>
                  <a:pt x="296261" y="56007"/>
                  <a:pt x="291677" y="51435"/>
                  <a:pt x="285948" y="51435"/>
                </a:cubicBezTo>
                <a:cubicBezTo>
                  <a:pt x="280219" y="51435"/>
                  <a:pt x="275636" y="56007"/>
                  <a:pt x="275636" y="61722"/>
                </a:cubicBezTo>
                <a:cubicBezTo>
                  <a:pt x="275636" y="67437"/>
                  <a:pt x="280219" y="72009"/>
                  <a:pt x="285948" y="72009"/>
                </a:cubicBezTo>
                <a:close/>
                <a:moveTo>
                  <a:pt x="161689" y="217932"/>
                </a:moveTo>
                <a:cubicBezTo>
                  <a:pt x="167418" y="217932"/>
                  <a:pt x="172002" y="213360"/>
                  <a:pt x="172002" y="207645"/>
                </a:cubicBezTo>
                <a:cubicBezTo>
                  <a:pt x="172002" y="201930"/>
                  <a:pt x="167418" y="197358"/>
                  <a:pt x="161689" y="197358"/>
                </a:cubicBezTo>
                <a:cubicBezTo>
                  <a:pt x="155960" y="197358"/>
                  <a:pt x="151377" y="201930"/>
                  <a:pt x="151377" y="207645"/>
                </a:cubicBezTo>
                <a:cubicBezTo>
                  <a:pt x="151377" y="213360"/>
                  <a:pt x="155960" y="217932"/>
                  <a:pt x="161689" y="217932"/>
                </a:cubicBezTo>
                <a:close/>
                <a:moveTo>
                  <a:pt x="310902" y="49911"/>
                </a:moveTo>
                <a:cubicBezTo>
                  <a:pt x="318923" y="49911"/>
                  <a:pt x="325543" y="43434"/>
                  <a:pt x="325543" y="35306"/>
                </a:cubicBezTo>
                <a:cubicBezTo>
                  <a:pt x="325543" y="27178"/>
                  <a:pt x="319050" y="20701"/>
                  <a:pt x="310902" y="20701"/>
                </a:cubicBezTo>
                <a:cubicBezTo>
                  <a:pt x="302754" y="20701"/>
                  <a:pt x="296261" y="27178"/>
                  <a:pt x="296261" y="35306"/>
                </a:cubicBezTo>
                <a:cubicBezTo>
                  <a:pt x="296261" y="43434"/>
                  <a:pt x="302754" y="49911"/>
                  <a:pt x="310902" y="49911"/>
                </a:cubicBezTo>
                <a:close/>
                <a:moveTo>
                  <a:pt x="134317" y="244856"/>
                </a:moveTo>
                <a:cubicBezTo>
                  <a:pt x="142337" y="244856"/>
                  <a:pt x="148958" y="238379"/>
                  <a:pt x="148958" y="230251"/>
                </a:cubicBezTo>
                <a:cubicBezTo>
                  <a:pt x="148958" y="222123"/>
                  <a:pt x="142465" y="215646"/>
                  <a:pt x="134317" y="215646"/>
                </a:cubicBezTo>
                <a:cubicBezTo>
                  <a:pt x="126169" y="215646"/>
                  <a:pt x="119675" y="222123"/>
                  <a:pt x="119675" y="230251"/>
                </a:cubicBezTo>
                <a:cubicBezTo>
                  <a:pt x="119675" y="238379"/>
                  <a:pt x="126169" y="244856"/>
                  <a:pt x="134317" y="244856"/>
                </a:cubicBezTo>
                <a:close/>
                <a:moveTo>
                  <a:pt x="358263" y="41656"/>
                </a:moveTo>
                <a:cubicBezTo>
                  <a:pt x="369848" y="41656"/>
                  <a:pt x="379142" y="32385"/>
                  <a:pt x="379142" y="20828"/>
                </a:cubicBezTo>
                <a:cubicBezTo>
                  <a:pt x="379142" y="9271"/>
                  <a:pt x="369848" y="0"/>
                  <a:pt x="358263" y="0"/>
                </a:cubicBezTo>
                <a:cubicBezTo>
                  <a:pt x="346677" y="0"/>
                  <a:pt x="337383" y="9271"/>
                  <a:pt x="337383" y="20828"/>
                </a:cubicBezTo>
                <a:cubicBezTo>
                  <a:pt x="337383" y="32385"/>
                  <a:pt x="346677" y="41656"/>
                  <a:pt x="358263" y="41656"/>
                </a:cubicBezTo>
                <a:close/>
                <a:moveTo>
                  <a:pt x="85937" y="259461"/>
                </a:moveTo>
                <a:cubicBezTo>
                  <a:pt x="97523" y="259461"/>
                  <a:pt x="106817" y="250190"/>
                  <a:pt x="106817" y="238633"/>
                </a:cubicBezTo>
                <a:cubicBezTo>
                  <a:pt x="106817" y="227076"/>
                  <a:pt x="97523" y="217805"/>
                  <a:pt x="85937" y="217805"/>
                </a:cubicBezTo>
                <a:cubicBezTo>
                  <a:pt x="74352" y="217805"/>
                  <a:pt x="65058" y="227076"/>
                  <a:pt x="65058" y="238633"/>
                </a:cubicBezTo>
                <a:cubicBezTo>
                  <a:pt x="65058" y="250190"/>
                  <a:pt x="74352" y="259461"/>
                  <a:pt x="85937" y="259461"/>
                </a:cubicBezTo>
                <a:close/>
                <a:moveTo>
                  <a:pt x="417209" y="56769"/>
                </a:moveTo>
                <a:cubicBezTo>
                  <a:pt x="432360" y="56769"/>
                  <a:pt x="444709" y="44450"/>
                  <a:pt x="444709" y="29337"/>
                </a:cubicBezTo>
                <a:cubicBezTo>
                  <a:pt x="444709" y="14224"/>
                  <a:pt x="432360" y="1905"/>
                  <a:pt x="417209" y="1905"/>
                </a:cubicBezTo>
                <a:cubicBezTo>
                  <a:pt x="402059" y="1905"/>
                  <a:pt x="389709" y="14224"/>
                  <a:pt x="389709" y="29337"/>
                </a:cubicBezTo>
                <a:cubicBezTo>
                  <a:pt x="389709" y="44450"/>
                  <a:pt x="402059" y="56769"/>
                  <a:pt x="417209" y="56769"/>
                </a:cubicBezTo>
                <a:close/>
                <a:moveTo>
                  <a:pt x="27500" y="250063"/>
                </a:moveTo>
                <a:cubicBezTo>
                  <a:pt x="42650" y="250063"/>
                  <a:pt x="55000" y="237744"/>
                  <a:pt x="55000" y="222631"/>
                </a:cubicBezTo>
                <a:cubicBezTo>
                  <a:pt x="55000" y="207518"/>
                  <a:pt x="42650" y="195199"/>
                  <a:pt x="27500" y="195199"/>
                </a:cubicBezTo>
                <a:cubicBezTo>
                  <a:pt x="12349" y="195199"/>
                  <a:pt x="0" y="207518"/>
                  <a:pt x="0" y="222631"/>
                </a:cubicBezTo>
                <a:cubicBezTo>
                  <a:pt x="0" y="237744"/>
                  <a:pt x="12349" y="250063"/>
                  <a:pt x="27500" y="250063"/>
                </a:cubicBezTo>
                <a:close/>
                <a:moveTo>
                  <a:pt x="71551" y="177165"/>
                </a:moveTo>
                <a:cubicBezTo>
                  <a:pt x="73078" y="177165"/>
                  <a:pt x="73842" y="177419"/>
                  <a:pt x="74224" y="177927"/>
                </a:cubicBezTo>
                <a:cubicBezTo>
                  <a:pt x="74352" y="178181"/>
                  <a:pt x="74479" y="178181"/>
                  <a:pt x="74479" y="178308"/>
                </a:cubicBezTo>
                <a:cubicBezTo>
                  <a:pt x="74479" y="178308"/>
                  <a:pt x="74479" y="178689"/>
                  <a:pt x="74224" y="178943"/>
                </a:cubicBezTo>
                <a:cubicBezTo>
                  <a:pt x="73715" y="179705"/>
                  <a:pt x="72951" y="179959"/>
                  <a:pt x="71041" y="180086"/>
                </a:cubicBezTo>
                <a:cubicBezTo>
                  <a:pt x="70278" y="180086"/>
                  <a:pt x="69768" y="180340"/>
                  <a:pt x="69641" y="180467"/>
                </a:cubicBezTo>
                <a:cubicBezTo>
                  <a:pt x="69259" y="180721"/>
                  <a:pt x="69259" y="180848"/>
                  <a:pt x="69132" y="181610"/>
                </a:cubicBezTo>
                <a:lnTo>
                  <a:pt x="68622" y="185420"/>
                </a:lnTo>
                <a:cubicBezTo>
                  <a:pt x="68622" y="185420"/>
                  <a:pt x="68622" y="186944"/>
                  <a:pt x="68495" y="188087"/>
                </a:cubicBezTo>
                <a:cubicBezTo>
                  <a:pt x="68495" y="188849"/>
                  <a:pt x="68495" y="189103"/>
                  <a:pt x="68495" y="189484"/>
                </a:cubicBezTo>
                <a:cubicBezTo>
                  <a:pt x="68495" y="191643"/>
                  <a:pt x="68877" y="192405"/>
                  <a:pt x="68877" y="192532"/>
                </a:cubicBezTo>
                <a:cubicBezTo>
                  <a:pt x="68877" y="192913"/>
                  <a:pt x="68750" y="193040"/>
                  <a:pt x="68113" y="193548"/>
                </a:cubicBezTo>
                <a:cubicBezTo>
                  <a:pt x="67986" y="193675"/>
                  <a:pt x="67731" y="193675"/>
                  <a:pt x="67349" y="193675"/>
                </a:cubicBezTo>
                <a:cubicBezTo>
                  <a:pt x="66203" y="193675"/>
                  <a:pt x="65440" y="193421"/>
                  <a:pt x="65058" y="192913"/>
                </a:cubicBezTo>
                <a:cubicBezTo>
                  <a:pt x="64676" y="192532"/>
                  <a:pt x="64676" y="191389"/>
                  <a:pt x="64676" y="189992"/>
                </a:cubicBezTo>
                <a:cubicBezTo>
                  <a:pt x="64676" y="188595"/>
                  <a:pt x="64676" y="187579"/>
                  <a:pt x="65185" y="184404"/>
                </a:cubicBezTo>
                <a:cubicBezTo>
                  <a:pt x="65440" y="182880"/>
                  <a:pt x="65440" y="182626"/>
                  <a:pt x="65440" y="182499"/>
                </a:cubicBezTo>
                <a:cubicBezTo>
                  <a:pt x="65440" y="182499"/>
                  <a:pt x="65440" y="182499"/>
                  <a:pt x="65440" y="182499"/>
                </a:cubicBezTo>
                <a:cubicBezTo>
                  <a:pt x="65440" y="182499"/>
                  <a:pt x="65312" y="182499"/>
                  <a:pt x="64421" y="182753"/>
                </a:cubicBezTo>
                <a:cubicBezTo>
                  <a:pt x="62257" y="183515"/>
                  <a:pt x="59456" y="184404"/>
                  <a:pt x="58183" y="184658"/>
                </a:cubicBezTo>
                <a:cubicBezTo>
                  <a:pt x="57673" y="184658"/>
                  <a:pt x="57673" y="184658"/>
                  <a:pt x="57419" y="185293"/>
                </a:cubicBezTo>
                <a:cubicBezTo>
                  <a:pt x="56655" y="186690"/>
                  <a:pt x="56528" y="188214"/>
                  <a:pt x="56528" y="189738"/>
                </a:cubicBezTo>
                <a:cubicBezTo>
                  <a:pt x="56528" y="190246"/>
                  <a:pt x="56528" y="190373"/>
                  <a:pt x="56528" y="190500"/>
                </a:cubicBezTo>
                <a:cubicBezTo>
                  <a:pt x="56528" y="190500"/>
                  <a:pt x="56528" y="190627"/>
                  <a:pt x="56273" y="190754"/>
                </a:cubicBezTo>
                <a:cubicBezTo>
                  <a:pt x="55891" y="191008"/>
                  <a:pt x="55382" y="191770"/>
                  <a:pt x="54363" y="191770"/>
                </a:cubicBezTo>
                <a:cubicBezTo>
                  <a:pt x="54236" y="191770"/>
                  <a:pt x="53727" y="191770"/>
                  <a:pt x="53217" y="191389"/>
                </a:cubicBezTo>
                <a:cubicBezTo>
                  <a:pt x="52581" y="190881"/>
                  <a:pt x="52326" y="190500"/>
                  <a:pt x="52326" y="189611"/>
                </a:cubicBezTo>
                <a:cubicBezTo>
                  <a:pt x="52326" y="187198"/>
                  <a:pt x="53090" y="185293"/>
                  <a:pt x="53090" y="185039"/>
                </a:cubicBezTo>
                <a:cubicBezTo>
                  <a:pt x="53090" y="185039"/>
                  <a:pt x="53090" y="184785"/>
                  <a:pt x="52835" y="184785"/>
                </a:cubicBezTo>
                <a:cubicBezTo>
                  <a:pt x="52072" y="184277"/>
                  <a:pt x="51690" y="184023"/>
                  <a:pt x="51690" y="183515"/>
                </a:cubicBezTo>
                <a:cubicBezTo>
                  <a:pt x="51690" y="183007"/>
                  <a:pt x="52199" y="181483"/>
                  <a:pt x="52454" y="181229"/>
                </a:cubicBezTo>
                <a:cubicBezTo>
                  <a:pt x="52454" y="181102"/>
                  <a:pt x="52835" y="180975"/>
                  <a:pt x="53217" y="180975"/>
                </a:cubicBezTo>
                <a:cubicBezTo>
                  <a:pt x="54363" y="180975"/>
                  <a:pt x="54363" y="181356"/>
                  <a:pt x="54618" y="181356"/>
                </a:cubicBezTo>
                <a:cubicBezTo>
                  <a:pt x="54618" y="181356"/>
                  <a:pt x="54745" y="181356"/>
                  <a:pt x="54872" y="181102"/>
                </a:cubicBezTo>
                <a:cubicBezTo>
                  <a:pt x="58310" y="175133"/>
                  <a:pt x="62002" y="169291"/>
                  <a:pt x="66840" y="162433"/>
                </a:cubicBezTo>
                <a:cubicBezTo>
                  <a:pt x="67477" y="161417"/>
                  <a:pt x="67604" y="161290"/>
                  <a:pt x="67859" y="161290"/>
                </a:cubicBezTo>
                <a:cubicBezTo>
                  <a:pt x="68113" y="161290"/>
                  <a:pt x="68622" y="161290"/>
                  <a:pt x="69004" y="161036"/>
                </a:cubicBezTo>
                <a:cubicBezTo>
                  <a:pt x="69386" y="160909"/>
                  <a:pt x="69896" y="160782"/>
                  <a:pt x="70659" y="160782"/>
                </a:cubicBezTo>
                <a:cubicBezTo>
                  <a:pt x="71551" y="160782"/>
                  <a:pt x="72187" y="161036"/>
                  <a:pt x="72315" y="161163"/>
                </a:cubicBezTo>
                <a:cubicBezTo>
                  <a:pt x="72315" y="161417"/>
                  <a:pt x="72569" y="161671"/>
                  <a:pt x="72569" y="161798"/>
                </a:cubicBezTo>
                <a:cubicBezTo>
                  <a:pt x="72569" y="162052"/>
                  <a:pt x="72187" y="163703"/>
                  <a:pt x="71933" y="164846"/>
                </a:cubicBezTo>
                <a:cubicBezTo>
                  <a:pt x="71678" y="165862"/>
                  <a:pt x="71678" y="166497"/>
                  <a:pt x="71551" y="167132"/>
                </a:cubicBezTo>
                <a:cubicBezTo>
                  <a:pt x="70787" y="170307"/>
                  <a:pt x="69896" y="177165"/>
                  <a:pt x="69896" y="177292"/>
                </a:cubicBezTo>
                <a:cubicBezTo>
                  <a:pt x="69896" y="177419"/>
                  <a:pt x="69896" y="177546"/>
                  <a:pt x="70023" y="177546"/>
                </a:cubicBezTo>
                <a:cubicBezTo>
                  <a:pt x="70150" y="177546"/>
                  <a:pt x="70787" y="177546"/>
                  <a:pt x="71678" y="177546"/>
                </a:cubicBezTo>
                <a:close/>
                <a:moveTo>
                  <a:pt x="62639" y="179832"/>
                </a:moveTo>
                <a:cubicBezTo>
                  <a:pt x="63403" y="179451"/>
                  <a:pt x="64803" y="178943"/>
                  <a:pt x="65312" y="178816"/>
                </a:cubicBezTo>
                <a:cubicBezTo>
                  <a:pt x="65440" y="178816"/>
                  <a:pt x="65567" y="178689"/>
                  <a:pt x="65567" y="178435"/>
                </a:cubicBezTo>
                <a:cubicBezTo>
                  <a:pt x="66967" y="170815"/>
                  <a:pt x="67349" y="168529"/>
                  <a:pt x="67349" y="168148"/>
                </a:cubicBezTo>
                <a:cubicBezTo>
                  <a:pt x="67349" y="167894"/>
                  <a:pt x="67349" y="167767"/>
                  <a:pt x="67222" y="167767"/>
                </a:cubicBezTo>
                <a:cubicBezTo>
                  <a:pt x="67095" y="167767"/>
                  <a:pt x="66967" y="168021"/>
                  <a:pt x="66076" y="169545"/>
                </a:cubicBezTo>
                <a:cubicBezTo>
                  <a:pt x="63530" y="173482"/>
                  <a:pt x="61747" y="176530"/>
                  <a:pt x="59838" y="179705"/>
                </a:cubicBezTo>
                <a:cubicBezTo>
                  <a:pt x="59328" y="180594"/>
                  <a:pt x="59201" y="180721"/>
                  <a:pt x="59201" y="180721"/>
                </a:cubicBezTo>
                <a:cubicBezTo>
                  <a:pt x="59201" y="180721"/>
                  <a:pt x="59201" y="180721"/>
                  <a:pt x="59328" y="180721"/>
                </a:cubicBezTo>
                <a:cubicBezTo>
                  <a:pt x="59456" y="180721"/>
                  <a:pt x="61238" y="180213"/>
                  <a:pt x="62639" y="179705"/>
                </a:cubicBezTo>
                <a:close/>
                <a:moveTo>
                  <a:pt x="77025" y="189230"/>
                </a:moveTo>
                <a:cubicBezTo>
                  <a:pt x="77025" y="189230"/>
                  <a:pt x="76516" y="189484"/>
                  <a:pt x="75497" y="189484"/>
                </a:cubicBezTo>
                <a:cubicBezTo>
                  <a:pt x="74988" y="189484"/>
                  <a:pt x="74352" y="189484"/>
                  <a:pt x="73588" y="188976"/>
                </a:cubicBezTo>
                <a:cubicBezTo>
                  <a:pt x="73078" y="188722"/>
                  <a:pt x="72569" y="188468"/>
                  <a:pt x="72569" y="188214"/>
                </a:cubicBezTo>
                <a:cubicBezTo>
                  <a:pt x="72315" y="187579"/>
                  <a:pt x="72187" y="187071"/>
                  <a:pt x="72187" y="186182"/>
                </a:cubicBezTo>
                <a:cubicBezTo>
                  <a:pt x="72187" y="185674"/>
                  <a:pt x="72187" y="184150"/>
                  <a:pt x="73842" y="181483"/>
                </a:cubicBezTo>
                <a:cubicBezTo>
                  <a:pt x="76007" y="177673"/>
                  <a:pt x="79317" y="174498"/>
                  <a:pt x="82627" y="172085"/>
                </a:cubicBezTo>
                <a:cubicBezTo>
                  <a:pt x="83264" y="171577"/>
                  <a:pt x="84409" y="171196"/>
                  <a:pt x="85810" y="171196"/>
                </a:cubicBezTo>
                <a:cubicBezTo>
                  <a:pt x="86192" y="171196"/>
                  <a:pt x="87083" y="171196"/>
                  <a:pt x="88102" y="171958"/>
                </a:cubicBezTo>
                <a:cubicBezTo>
                  <a:pt x="88356" y="171958"/>
                  <a:pt x="88356" y="172085"/>
                  <a:pt x="88483" y="172085"/>
                </a:cubicBezTo>
                <a:cubicBezTo>
                  <a:pt x="88611" y="172085"/>
                  <a:pt x="88738" y="172085"/>
                  <a:pt x="89120" y="171450"/>
                </a:cubicBezTo>
                <a:cubicBezTo>
                  <a:pt x="93067" y="166878"/>
                  <a:pt x="94977" y="162306"/>
                  <a:pt x="98669" y="157480"/>
                </a:cubicBezTo>
                <a:cubicBezTo>
                  <a:pt x="99051" y="156972"/>
                  <a:pt x="99051" y="156845"/>
                  <a:pt x="100069" y="156845"/>
                </a:cubicBezTo>
                <a:cubicBezTo>
                  <a:pt x="100451" y="156845"/>
                  <a:pt x="100833" y="156845"/>
                  <a:pt x="101470" y="157353"/>
                </a:cubicBezTo>
                <a:cubicBezTo>
                  <a:pt x="101724" y="157480"/>
                  <a:pt x="102106" y="157861"/>
                  <a:pt x="102106" y="158242"/>
                </a:cubicBezTo>
                <a:cubicBezTo>
                  <a:pt x="102106" y="159258"/>
                  <a:pt x="101470" y="160274"/>
                  <a:pt x="101088" y="160655"/>
                </a:cubicBezTo>
                <a:cubicBezTo>
                  <a:pt x="100833" y="160909"/>
                  <a:pt x="100451" y="161798"/>
                  <a:pt x="100069" y="162433"/>
                </a:cubicBezTo>
                <a:cubicBezTo>
                  <a:pt x="97523" y="166243"/>
                  <a:pt x="94340" y="170434"/>
                  <a:pt x="92685" y="174244"/>
                </a:cubicBezTo>
                <a:lnTo>
                  <a:pt x="91921" y="176022"/>
                </a:lnTo>
                <a:cubicBezTo>
                  <a:pt x="88102" y="185293"/>
                  <a:pt x="88102" y="187071"/>
                  <a:pt x="88102" y="188087"/>
                </a:cubicBezTo>
                <a:cubicBezTo>
                  <a:pt x="88102" y="189230"/>
                  <a:pt x="88229" y="189611"/>
                  <a:pt x="88229" y="189865"/>
                </a:cubicBezTo>
                <a:cubicBezTo>
                  <a:pt x="88229" y="189865"/>
                  <a:pt x="88229" y="189992"/>
                  <a:pt x="87974" y="190119"/>
                </a:cubicBezTo>
                <a:cubicBezTo>
                  <a:pt x="87720" y="190373"/>
                  <a:pt x="87592" y="190500"/>
                  <a:pt x="87338" y="190754"/>
                </a:cubicBezTo>
                <a:cubicBezTo>
                  <a:pt x="87210" y="190881"/>
                  <a:pt x="86828" y="191008"/>
                  <a:pt x="86319" y="191008"/>
                </a:cubicBezTo>
                <a:cubicBezTo>
                  <a:pt x="85937" y="191008"/>
                  <a:pt x="85301" y="191008"/>
                  <a:pt x="84919" y="190754"/>
                </a:cubicBezTo>
                <a:cubicBezTo>
                  <a:pt x="84409" y="190500"/>
                  <a:pt x="84282" y="190373"/>
                  <a:pt x="84282" y="189992"/>
                </a:cubicBezTo>
                <a:cubicBezTo>
                  <a:pt x="84282" y="189484"/>
                  <a:pt x="84282" y="189103"/>
                  <a:pt x="84282" y="188722"/>
                </a:cubicBezTo>
                <a:cubicBezTo>
                  <a:pt x="84282" y="186563"/>
                  <a:pt x="84537" y="185166"/>
                  <a:pt x="85683" y="181610"/>
                </a:cubicBezTo>
                <a:cubicBezTo>
                  <a:pt x="85937" y="180721"/>
                  <a:pt x="85937" y="180721"/>
                  <a:pt x="85937" y="180594"/>
                </a:cubicBezTo>
                <a:cubicBezTo>
                  <a:pt x="85937" y="180594"/>
                  <a:pt x="85937" y="180594"/>
                  <a:pt x="85937" y="180594"/>
                </a:cubicBezTo>
                <a:cubicBezTo>
                  <a:pt x="85937" y="180594"/>
                  <a:pt x="85937" y="180594"/>
                  <a:pt x="84919" y="181610"/>
                </a:cubicBezTo>
                <a:cubicBezTo>
                  <a:pt x="82372" y="184531"/>
                  <a:pt x="79826" y="187198"/>
                  <a:pt x="76898" y="189103"/>
                </a:cubicBezTo>
                <a:close/>
                <a:moveTo>
                  <a:pt x="77280" y="185039"/>
                </a:moveTo>
                <a:cubicBezTo>
                  <a:pt x="79953" y="182753"/>
                  <a:pt x="82882" y="179451"/>
                  <a:pt x="85683" y="175641"/>
                </a:cubicBezTo>
                <a:cubicBezTo>
                  <a:pt x="86192" y="174879"/>
                  <a:pt x="86574" y="174752"/>
                  <a:pt x="86574" y="174117"/>
                </a:cubicBezTo>
                <a:cubicBezTo>
                  <a:pt x="86574" y="173990"/>
                  <a:pt x="86574" y="173736"/>
                  <a:pt x="86192" y="173736"/>
                </a:cubicBezTo>
                <a:cubicBezTo>
                  <a:pt x="85810" y="173736"/>
                  <a:pt x="85428" y="173863"/>
                  <a:pt x="84282" y="174752"/>
                </a:cubicBezTo>
                <a:cubicBezTo>
                  <a:pt x="80845" y="177038"/>
                  <a:pt x="77662" y="180848"/>
                  <a:pt x="76007" y="184531"/>
                </a:cubicBezTo>
                <a:cubicBezTo>
                  <a:pt x="75625" y="185293"/>
                  <a:pt x="75625" y="185547"/>
                  <a:pt x="75625" y="185928"/>
                </a:cubicBezTo>
                <a:cubicBezTo>
                  <a:pt x="75625" y="186055"/>
                  <a:pt x="75625" y="186182"/>
                  <a:pt x="75625" y="186182"/>
                </a:cubicBezTo>
                <a:cubicBezTo>
                  <a:pt x="75752" y="186182"/>
                  <a:pt x="76007" y="186182"/>
                  <a:pt x="77152" y="185039"/>
                </a:cubicBezTo>
                <a:close/>
                <a:moveTo>
                  <a:pt x="107071" y="176530"/>
                </a:moveTo>
                <a:cubicBezTo>
                  <a:pt x="107071" y="176530"/>
                  <a:pt x="106817" y="176911"/>
                  <a:pt x="106435" y="177800"/>
                </a:cubicBezTo>
                <a:cubicBezTo>
                  <a:pt x="105162" y="181483"/>
                  <a:pt x="103125" y="184912"/>
                  <a:pt x="100578" y="187960"/>
                </a:cubicBezTo>
                <a:cubicBezTo>
                  <a:pt x="99942" y="188849"/>
                  <a:pt x="99433" y="189103"/>
                  <a:pt x="98923" y="189611"/>
                </a:cubicBezTo>
                <a:cubicBezTo>
                  <a:pt x="98414" y="190119"/>
                  <a:pt x="98032" y="190246"/>
                  <a:pt x="97141" y="190246"/>
                </a:cubicBezTo>
                <a:cubicBezTo>
                  <a:pt x="95740" y="190246"/>
                  <a:pt x="95868" y="189865"/>
                  <a:pt x="94977" y="189230"/>
                </a:cubicBezTo>
                <a:cubicBezTo>
                  <a:pt x="93703" y="188341"/>
                  <a:pt x="93576" y="187833"/>
                  <a:pt x="93576" y="187325"/>
                </a:cubicBezTo>
                <a:cubicBezTo>
                  <a:pt x="93576" y="186309"/>
                  <a:pt x="93576" y="185674"/>
                  <a:pt x="94085" y="184023"/>
                </a:cubicBezTo>
                <a:cubicBezTo>
                  <a:pt x="94213" y="183388"/>
                  <a:pt x="94213" y="183261"/>
                  <a:pt x="94977" y="180848"/>
                </a:cubicBezTo>
                <a:cubicBezTo>
                  <a:pt x="95995" y="177546"/>
                  <a:pt x="97141" y="174244"/>
                  <a:pt x="97777" y="170815"/>
                </a:cubicBezTo>
                <a:cubicBezTo>
                  <a:pt x="97777" y="170561"/>
                  <a:pt x="98032" y="170307"/>
                  <a:pt x="98287" y="170053"/>
                </a:cubicBezTo>
                <a:cubicBezTo>
                  <a:pt x="98414" y="169926"/>
                  <a:pt x="98796" y="169799"/>
                  <a:pt x="99178" y="169799"/>
                </a:cubicBezTo>
                <a:cubicBezTo>
                  <a:pt x="99942" y="169799"/>
                  <a:pt x="99942" y="169799"/>
                  <a:pt x="100324" y="169799"/>
                </a:cubicBezTo>
                <a:cubicBezTo>
                  <a:pt x="100833" y="169799"/>
                  <a:pt x="101088" y="169799"/>
                  <a:pt x="101470" y="170180"/>
                </a:cubicBezTo>
                <a:cubicBezTo>
                  <a:pt x="101470" y="170180"/>
                  <a:pt x="101597" y="170434"/>
                  <a:pt x="101597" y="170561"/>
                </a:cubicBezTo>
                <a:cubicBezTo>
                  <a:pt x="101597" y="172847"/>
                  <a:pt x="100706" y="173609"/>
                  <a:pt x="100069" y="175641"/>
                </a:cubicBezTo>
                <a:cubicBezTo>
                  <a:pt x="99051" y="178943"/>
                  <a:pt x="98159" y="182245"/>
                  <a:pt x="97268" y="185674"/>
                </a:cubicBezTo>
                <a:cubicBezTo>
                  <a:pt x="97014" y="186436"/>
                  <a:pt x="97014" y="186436"/>
                  <a:pt x="97014" y="186436"/>
                </a:cubicBezTo>
                <a:cubicBezTo>
                  <a:pt x="97014" y="186436"/>
                  <a:pt x="97014" y="186436"/>
                  <a:pt x="97014" y="186436"/>
                </a:cubicBezTo>
                <a:cubicBezTo>
                  <a:pt x="97014" y="186436"/>
                  <a:pt x="97141" y="186436"/>
                  <a:pt x="97395" y="186055"/>
                </a:cubicBezTo>
                <a:cubicBezTo>
                  <a:pt x="98923" y="184277"/>
                  <a:pt x="100706" y="181356"/>
                  <a:pt x="101979" y="178435"/>
                </a:cubicBezTo>
                <a:cubicBezTo>
                  <a:pt x="102361" y="177673"/>
                  <a:pt x="102361" y="177292"/>
                  <a:pt x="102743" y="176657"/>
                </a:cubicBezTo>
                <a:cubicBezTo>
                  <a:pt x="102870" y="176276"/>
                  <a:pt x="103252" y="175006"/>
                  <a:pt x="103252" y="174371"/>
                </a:cubicBezTo>
                <a:cubicBezTo>
                  <a:pt x="103252" y="173990"/>
                  <a:pt x="103252" y="173609"/>
                  <a:pt x="102870" y="173355"/>
                </a:cubicBezTo>
                <a:cubicBezTo>
                  <a:pt x="102615" y="173101"/>
                  <a:pt x="102361" y="172593"/>
                  <a:pt x="102361" y="172212"/>
                </a:cubicBezTo>
                <a:cubicBezTo>
                  <a:pt x="102361" y="171704"/>
                  <a:pt x="102870" y="171196"/>
                  <a:pt x="104016" y="171196"/>
                </a:cubicBezTo>
                <a:cubicBezTo>
                  <a:pt x="105416" y="171196"/>
                  <a:pt x="105926" y="171450"/>
                  <a:pt x="106308" y="172339"/>
                </a:cubicBezTo>
                <a:cubicBezTo>
                  <a:pt x="106562" y="172974"/>
                  <a:pt x="107199" y="173609"/>
                  <a:pt x="107708" y="173609"/>
                </a:cubicBezTo>
                <a:cubicBezTo>
                  <a:pt x="108217" y="173609"/>
                  <a:pt x="108854" y="173355"/>
                  <a:pt x="109872" y="172974"/>
                </a:cubicBezTo>
                <a:cubicBezTo>
                  <a:pt x="111527" y="172212"/>
                  <a:pt x="112164" y="172212"/>
                  <a:pt x="112801" y="172212"/>
                </a:cubicBezTo>
                <a:cubicBezTo>
                  <a:pt x="113182" y="172212"/>
                  <a:pt x="113946" y="172212"/>
                  <a:pt x="114965" y="172847"/>
                </a:cubicBezTo>
                <a:cubicBezTo>
                  <a:pt x="115347" y="173101"/>
                  <a:pt x="115347" y="173355"/>
                  <a:pt x="115347" y="173736"/>
                </a:cubicBezTo>
                <a:cubicBezTo>
                  <a:pt x="115347" y="173736"/>
                  <a:pt x="115220" y="173990"/>
                  <a:pt x="114965" y="174117"/>
                </a:cubicBezTo>
                <a:cubicBezTo>
                  <a:pt x="112801" y="175387"/>
                  <a:pt x="110763" y="175514"/>
                  <a:pt x="109872" y="176022"/>
                </a:cubicBezTo>
                <a:cubicBezTo>
                  <a:pt x="109236" y="176276"/>
                  <a:pt x="109108" y="176276"/>
                  <a:pt x="108472" y="176276"/>
                </a:cubicBezTo>
                <a:cubicBezTo>
                  <a:pt x="107453" y="176276"/>
                  <a:pt x="107326" y="176149"/>
                  <a:pt x="106944" y="176149"/>
                </a:cubicBezTo>
                <a:cubicBezTo>
                  <a:pt x="106944" y="176149"/>
                  <a:pt x="106817" y="176149"/>
                  <a:pt x="106689" y="176149"/>
                </a:cubicBezTo>
                <a:close/>
                <a:moveTo>
                  <a:pt x="116875" y="186182"/>
                </a:moveTo>
                <a:cubicBezTo>
                  <a:pt x="115347" y="187579"/>
                  <a:pt x="114074" y="188595"/>
                  <a:pt x="112546" y="189103"/>
                </a:cubicBezTo>
                <a:cubicBezTo>
                  <a:pt x="111527" y="189484"/>
                  <a:pt x="111400" y="189484"/>
                  <a:pt x="111018" y="189484"/>
                </a:cubicBezTo>
                <a:cubicBezTo>
                  <a:pt x="110636" y="189484"/>
                  <a:pt x="110382" y="189484"/>
                  <a:pt x="109872" y="189103"/>
                </a:cubicBezTo>
                <a:cubicBezTo>
                  <a:pt x="109490" y="188849"/>
                  <a:pt x="108854" y="188341"/>
                  <a:pt x="108090" y="187579"/>
                </a:cubicBezTo>
                <a:cubicBezTo>
                  <a:pt x="107708" y="187198"/>
                  <a:pt x="107326" y="186563"/>
                  <a:pt x="107326" y="185674"/>
                </a:cubicBezTo>
                <a:cubicBezTo>
                  <a:pt x="107326" y="184785"/>
                  <a:pt x="107581" y="182372"/>
                  <a:pt x="110127" y="178943"/>
                </a:cubicBezTo>
                <a:cubicBezTo>
                  <a:pt x="112164" y="176149"/>
                  <a:pt x="114328" y="173990"/>
                  <a:pt x="116111" y="172720"/>
                </a:cubicBezTo>
                <a:cubicBezTo>
                  <a:pt x="117766" y="171450"/>
                  <a:pt x="121458" y="169291"/>
                  <a:pt x="123750" y="169291"/>
                </a:cubicBezTo>
                <a:cubicBezTo>
                  <a:pt x="124895" y="169291"/>
                  <a:pt x="125787" y="169799"/>
                  <a:pt x="126423" y="170434"/>
                </a:cubicBezTo>
                <a:cubicBezTo>
                  <a:pt x="126678" y="170688"/>
                  <a:pt x="126805" y="170942"/>
                  <a:pt x="126805" y="171323"/>
                </a:cubicBezTo>
                <a:cubicBezTo>
                  <a:pt x="126805" y="171577"/>
                  <a:pt x="127314" y="172085"/>
                  <a:pt x="127569" y="172085"/>
                </a:cubicBezTo>
                <a:cubicBezTo>
                  <a:pt x="128588" y="172085"/>
                  <a:pt x="128715" y="172720"/>
                  <a:pt x="128715" y="172974"/>
                </a:cubicBezTo>
                <a:cubicBezTo>
                  <a:pt x="128715" y="173101"/>
                  <a:pt x="128715" y="173228"/>
                  <a:pt x="128588" y="173355"/>
                </a:cubicBezTo>
                <a:cubicBezTo>
                  <a:pt x="126678" y="175768"/>
                  <a:pt x="124513" y="178943"/>
                  <a:pt x="123368" y="182118"/>
                </a:cubicBezTo>
                <a:cubicBezTo>
                  <a:pt x="122858" y="183515"/>
                  <a:pt x="122476" y="185166"/>
                  <a:pt x="122476" y="186309"/>
                </a:cubicBezTo>
                <a:cubicBezTo>
                  <a:pt x="122476" y="187198"/>
                  <a:pt x="122731" y="188214"/>
                  <a:pt x="122986" y="188595"/>
                </a:cubicBezTo>
                <a:cubicBezTo>
                  <a:pt x="123240" y="188976"/>
                  <a:pt x="123240" y="189103"/>
                  <a:pt x="123240" y="189103"/>
                </a:cubicBezTo>
                <a:cubicBezTo>
                  <a:pt x="123240" y="189103"/>
                  <a:pt x="123113" y="189611"/>
                  <a:pt x="122476" y="189738"/>
                </a:cubicBezTo>
                <a:cubicBezTo>
                  <a:pt x="122222" y="189738"/>
                  <a:pt x="121840" y="189865"/>
                  <a:pt x="121331" y="189865"/>
                </a:cubicBezTo>
                <a:cubicBezTo>
                  <a:pt x="120185" y="189865"/>
                  <a:pt x="119421" y="189484"/>
                  <a:pt x="119294" y="188976"/>
                </a:cubicBezTo>
                <a:cubicBezTo>
                  <a:pt x="119039" y="188087"/>
                  <a:pt x="118912" y="187198"/>
                  <a:pt x="118912" y="186309"/>
                </a:cubicBezTo>
                <a:cubicBezTo>
                  <a:pt x="118912" y="185039"/>
                  <a:pt x="119166" y="184023"/>
                  <a:pt x="119166" y="183896"/>
                </a:cubicBezTo>
                <a:cubicBezTo>
                  <a:pt x="119166" y="183896"/>
                  <a:pt x="119166" y="183896"/>
                  <a:pt x="119166" y="183896"/>
                </a:cubicBezTo>
                <a:cubicBezTo>
                  <a:pt x="119039" y="183896"/>
                  <a:pt x="117766" y="185039"/>
                  <a:pt x="116875" y="185928"/>
                </a:cubicBezTo>
                <a:close/>
                <a:moveTo>
                  <a:pt x="122731" y="172720"/>
                </a:moveTo>
                <a:cubicBezTo>
                  <a:pt x="119294" y="174752"/>
                  <a:pt x="116238" y="177038"/>
                  <a:pt x="114074" y="179705"/>
                </a:cubicBezTo>
                <a:cubicBezTo>
                  <a:pt x="112291" y="181864"/>
                  <a:pt x="110763" y="184404"/>
                  <a:pt x="110763" y="185547"/>
                </a:cubicBezTo>
                <a:cubicBezTo>
                  <a:pt x="110763" y="186309"/>
                  <a:pt x="110891" y="186436"/>
                  <a:pt x="111018" y="186436"/>
                </a:cubicBezTo>
                <a:cubicBezTo>
                  <a:pt x="111273" y="186436"/>
                  <a:pt x="111400" y="186436"/>
                  <a:pt x="111655" y="186182"/>
                </a:cubicBezTo>
                <a:cubicBezTo>
                  <a:pt x="112037" y="185928"/>
                  <a:pt x="112419" y="185674"/>
                  <a:pt x="112928" y="185166"/>
                </a:cubicBezTo>
                <a:cubicBezTo>
                  <a:pt x="116747" y="181610"/>
                  <a:pt x="120694" y="178943"/>
                  <a:pt x="122986" y="175006"/>
                </a:cubicBezTo>
                <a:cubicBezTo>
                  <a:pt x="123368" y="174371"/>
                  <a:pt x="123750" y="173863"/>
                  <a:pt x="124259" y="173482"/>
                </a:cubicBezTo>
                <a:cubicBezTo>
                  <a:pt x="124259" y="173482"/>
                  <a:pt x="124513" y="173101"/>
                  <a:pt x="124513" y="172847"/>
                </a:cubicBezTo>
                <a:cubicBezTo>
                  <a:pt x="124513" y="172339"/>
                  <a:pt x="124259" y="172085"/>
                  <a:pt x="124131" y="172085"/>
                </a:cubicBezTo>
                <a:cubicBezTo>
                  <a:pt x="123877" y="172085"/>
                  <a:pt x="123622" y="172085"/>
                  <a:pt x="122731" y="172720"/>
                </a:cubicBezTo>
                <a:close/>
                <a:moveTo>
                  <a:pt x="133044" y="187198"/>
                </a:moveTo>
                <a:cubicBezTo>
                  <a:pt x="132662" y="187833"/>
                  <a:pt x="132280" y="188214"/>
                  <a:pt x="132025" y="188341"/>
                </a:cubicBezTo>
                <a:cubicBezTo>
                  <a:pt x="131643" y="188595"/>
                  <a:pt x="131388" y="188849"/>
                  <a:pt x="131261" y="189103"/>
                </a:cubicBezTo>
                <a:cubicBezTo>
                  <a:pt x="130879" y="189484"/>
                  <a:pt x="130625" y="189738"/>
                  <a:pt x="129351" y="189738"/>
                </a:cubicBezTo>
                <a:cubicBezTo>
                  <a:pt x="128715" y="189738"/>
                  <a:pt x="128333" y="189738"/>
                  <a:pt x="127569" y="188849"/>
                </a:cubicBezTo>
                <a:cubicBezTo>
                  <a:pt x="126423" y="187960"/>
                  <a:pt x="126169" y="187579"/>
                  <a:pt x="126169" y="187071"/>
                </a:cubicBezTo>
                <a:cubicBezTo>
                  <a:pt x="126169" y="185801"/>
                  <a:pt x="126550" y="185039"/>
                  <a:pt x="126805" y="184023"/>
                </a:cubicBezTo>
                <a:cubicBezTo>
                  <a:pt x="126932" y="183261"/>
                  <a:pt x="127696" y="181610"/>
                  <a:pt x="128206" y="180467"/>
                </a:cubicBezTo>
                <a:lnTo>
                  <a:pt x="129224" y="178435"/>
                </a:lnTo>
                <a:cubicBezTo>
                  <a:pt x="130625" y="175641"/>
                  <a:pt x="131643" y="173609"/>
                  <a:pt x="133553" y="170815"/>
                </a:cubicBezTo>
                <a:cubicBezTo>
                  <a:pt x="133807" y="170434"/>
                  <a:pt x="133935" y="170180"/>
                  <a:pt x="134189" y="169926"/>
                </a:cubicBezTo>
                <a:cubicBezTo>
                  <a:pt x="134571" y="169545"/>
                  <a:pt x="134826" y="169418"/>
                  <a:pt x="135972" y="169418"/>
                </a:cubicBezTo>
                <a:cubicBezTo>
                  <a:pt x="137372" y="169418"/>
                  <a:pt x="137627" y="169672"/>
                  <a:pt x="137754" y="170053"/>
                </a:cubicBezTo>
                <a:cubicBezTo>
                  <a:pt x="137754" y="170307"/>
                  <a:pt x="137881" y="170561"/>
                  <a:pt x="137881" y="170688"/>
                </a:cubicBezTo>
                <a:cubicBezTo>
                  <a:pt x="137881" y="171450"/>
                  <a:pt x="137245" y="172339"/>
                  <a:pt x="136863" y="172847"/>
                </a:cubicBezTo>
                <a:cubicBezTo>
                  <a:pt x="136226" y="173355"/>
                  <a:pt x="135335" y="174625"/>
                  <a:pt x="134189" y="176530"/>
                </a:cubicBezTo>
                <a:cubicBezTo>
                  <a:pt x="133553" y="177546"/>
                  <a:pt x="132534" y="179578"/>
                  <a:pt x="130879" y="183007"/>
                </a:cubicBezTo>
                <a:cubicBezTo>
                  <a:pt x="130625" y="183388"/>
                  <a:pt x="130243" y="184785"/>
                  <a:pt x="130243" y="184912"/>
                </a:cubicBezTo>
                <a:cubicBezTo>
                  <a:pt x="130243" y="184912"/>
                  <a:pt x="130243" y="184912"/>
                  <a:pt x="130370" y="184912"/>
                </a:cubicBezTo>
                <a:cubicBezTo>
                  <a:pt x="130370" y="184912"/>
                  <a:pt x="130497" y="184912"/>
                  <a:pt x="131770" y="183261"/>
                </a:cubicBezTo>
                <a:cubicBezTo>
                  <a:pt x="136481" y="177292"/>
                  <a:pt x="138773" y="175768"/>
                  <a:pt x="139664" y="174117"/>
                </a:cubicBezTo>
                <a:cubicBezTo>
                  <a:pt x="140046" y="173482"/>
                  <a:pt x="140300" y="172974"/>
                  <a:pt x="140555" y="172720"/>
                </a:cubicBezTo>
                <a:cubicBezTo>
                  <a:pt x="140810" y="172466"/>
                  <a:pt x="141192" y="172339"/>
                  <a:pt x="141574" y="172339"/>
                </a:cubicBezTo>
                <a:cubicBezTo>
                  <a:pt x="142465" y="172339"/>
                  <a:pt x="142592" y="172720"/>
                  <a:pt x="143229" y="172847"/>
                </a:cubicBezTo>
                <a:cubicBezTo>
                  <a:pt x="143865" y="172847"/>
                  <a:pt x="143993" y="173355"/>
                  <a:pt x="143993" y="173990"/>
                </a:cubicBezTo>
                <a:cubicBezTo>
                  <a:pt x="143993" y="173990"/>
                  <a:pt x="143738" y="174625"/>
                  <a:pt x="143611" y="175006"/>
                </a:cubicBezTo>
                <a:cubicBezTo>
                  <a:pt x="142083" y="177419"/>
                  <a:pt x="141192" y="179070"/>
                  <a:pt x="140428" y="181102"/>
                </a:cubicBezTo>
                <a:cubicBezTo>
                  <a:pt x="140173" y="181737"/>
                  <a:pt x="139664" y="184531"/>
                  <a:pt x="139664" y="184785"/>
                </a:cubicBezTo>
                <a:cubicBezTo>
                  <a:pt x="139664" y="185547"/>
                  <a:pt x="139791" y="185801"/>
                  <a:pt x="139918" y="186563"/>
                </a:cubicBezTo>
                <a:cubicBezTo>
                  <a:pt x="139918" y="187325"/>
                  <a:pt x="140937" y="187833"/>
                  <a:pt x="141192" y="188087"/>
                </a:cubicBezTo>
                <a:cubicBezTo>
                  <a:pt x="141574" y="188341"/>
                  <a:pt x="141701" y="188595"/>
                  <a:pt x="141701" y="189103"/>
                </a:cubicBezTo>
                <a:cubicBezTo>
                  <a:pt x="141701" y="189103"/>
                  <a:pt x="141701" y="189484"/>
                  <a:pt x="141446" y="189738"/>
                </a:cubicBezTo>
                <a:cubicBezTo>
                  <a:pt x="141064" y="190119"/>
                  <a:pt x="140937" y="190119"/>
                  <a:pt x="140300" y="190119"/>
                </a:cubicBezTo>
                <a:cubicBezTo>
                  <a:pt x="139027" y="190119"/>
                  <a:pt x="138136" y="189738"/>
                  <a:pt x="138009" y="189484"/>
                </a:cubicBezTo>
                <a:cubicBezTo>
                  <a:pt x="137627" y="188976"/>
                  <a:pt x="137118" y="188722"/>
                  <a:pt x="136608" y="187960"/>
                </a:cubicBezTo>
                <a:cubicBezTo>
                  <a:pt x="136354" y="187452"/>
                  <a:pt x="136099" y="186817"/>
                  <a:pt x="136099" y="186055"/>
                </a:cubicBezTo>
                <a:cubicBezTo>
                  <a:pt x="136099" y="185547"/>
                  <a:pt x="136099" y="184658"/>
                  <a:pt x="136226" y="184150"/>
                </a:cubicBezTo>
                <a:cubicBezTo>
                  <a:pt x="136226" y="183896"/>
                  <a:pt x="136226" y="183642"/>
                  <a:pt x="136226" y="183642"/>
                </a:cubicBezTo>
                <a:cubicBezTo>
                  <a:pt x="136226" y="183642"/>
                  <a:pt x="136226" y="183515"/>
                  <a:pt x="136099" y="183515"/>
                </a:cubicBezTo>
                <a:cubicBezTo>
                  <a:pt x="136099" y="183515"/>
                  <a:pt x="136099" y="183515"/>
                  <a:pt x="135590" y="184023"/>
                </a:cubicBezTo>
                <a:cubicBezTo>
                  <a:pt x="134699" y="185166"/>
                  <a:pt x="133553" y="186690"/>
                  <a:pt x="133171" y="187198"/>
                </a:cubicBezTo>
                <a:close/>
                <a:moveTo>
                  <a:pt x="152395" y="184404"/>
                </a:moveTo>
                <a:cubicBezTo>
                  <a:pt x="152395" y="184404"/>
                  <a:pt x="154050" y="183261"/>
                  <a:pt x="155069" y="182499"/>
                </a:cubicBezTo>
                <a:cubicBezTo>
                  <a:pt x="155833" y="181991"/>
                  <a:pt x="156597" y="181483"/>
                  <a:pt x="157615" y="181483"/>
                </a:cubicBezTo>
                <a:cubicBezTo>
                  <a:pt x="157997" y="181483"/>
                  <a:pt x="158379" y="181483"/>
                  <a:pt x="158888" y="181991"/>
                </a:cubicBezTo>
                <a:cubicBezTo>
                  <a:pt x="159016" y="182245"/>
                  <a:pt x="159270" y="182499"/>
                  <a:pt x="159270" y="182626"/>
                </a:cubicBezTo>
                <a:cubicBezTo>
                  <a:pt x="159270" y="182753"/>
                  <a:pt x="159143" y="182880"/>
                  <a:pt x="159143" y="183007"/>
                </a:cubicBezTo>
                <a:cubicBezTo>
                  <a:pt x="159143" y="183261"/>
                  <a:pt x="159143" y="183388"/>
                  <a:pt x="158761" y="183515"/>
                </a:cubicBezTo>
                <a:cubicBezTo>
                  <a:pt x="158124" y="183769"/>
                  <a:pt x="156724" y="184658"/>
                  <a:pt x="154560" y="186436"/>
                </a:cubicBezTo>
                <a:cubicBezTo>
                  <a:pt x="152013" y="188468"/>
                  <a:pt x="150231" y="189738"/>
                  <a:pt x="147939" y="189738"/>
                </a:cubicBezTo>
                <a:cubicBezTo>
                  <a:pt x="145393" y="189738"/>
                  <a:pt x="144120" y="188214"/>
                  <a:pt x="143865" y="187706"/>
                </a:cubicBezTo>
                <a:cubicBezTo>
                  <a:pt x="143611" y="187071"/>
                  <a:pt x="143483" y="186563"/>
                  <a:pt x="143483" y="186055"/>
                </a:cubicBezTo>
                <a:cubicBezTo>
                  <a:pt x="143483" y="185039"/>
                  <a:pt x="143993" y="184023"/>
                  <a:pt x="144374" y="182499"/>
                </a:cubicBezTo>
                <a:cubicBezTo>
                  <a:pt x="144502" y="181991"/>
                  <a:pt x="145011" y="180975"/>
                  <a:pt x="145393" y="180213"/>
                </a:cubicBezTo>
                <a:cubicBezTo>
                  <a:pt x="147685" y="176149"/>
                  <a:pt x="150613" y="171577"/>
                  <a:pt x="153923" y="169926"/>
                </a:cubicBezTo>
                <a:cubicBezTo>
                  <a:pt x="154305" y="169799"/>
                  <a:pt x="154432" y="169672"/>
                  <a:pt x="154942" y="169672"/>
                </a:cubicBezTo>
                <a:cubicBezTo>
                  <a:pt x="156724" y="169672"/>
                  <a:pt x="158252" y="170434"/>
                  <a:pt x="159143" y="171450"/>
                </a:cubicBezTo>
                <a:cubicBezTo>
                  <a:pt x="159270" y="171577"/>
                  <a:pt x="159270" y="171704"/>
                  <a:pt x="159270" y="171831"/>
                </a:cubicBezTo>
                <a:cubicBezTo>
                  <a:pt x="159270" y="171958"/>
                  <a:pt x="159270" y="172085"/>
                  <a:pt x="159270" y="172339"/>
                </a:cubicBezTo>
                <a:cubicBezTo>
                  <a:pt x="159270" y="172593"/>
                  <a:pt x="159270" y="172593"/>
                  <a:pt x="159270" y="172720"/>
                </a:cubicBezTo>
                <a:cubicBezTo>
                  <a:pt x="159270" y="172847"/>
                  <a:pt x="159270" y="172720"/>
                  <a:pt x="159270" y="173101"/>
                </a:cubicBezTo>
                <a:cubicBezTo>
                  <a:pt x="159016" y="173736"/>
                  <a:pt x="157997" y="175260"/>
                  <a:pt x="157743" y="176530"/>
                </a:cubicBezTo>
                <a:cubicBezTo>
                  <a:pt x="157743" y="176911"/>
                  <a:pt x="157743" y="177165"/>
                  <a:pt x="157488" y="177292"/>
                </a:cubicBezTo>
                <a:cubicBezTo>
                  <a:pt x="157233" y="177546"/>
                  <a:pt x="157106" y="177546"/>
                  <a:pt x="156469" y="177546"/>
                </a:cubicBezTo>
                <a:cubicBezTo>
                  <a:pt x="156087" y="177546"/>
                  <a:pt x="155705" y="177546"/>
                  <a:pt x="155324" y="177292"/>
                </a:cubicBezTo>
                <a:lnTo>
                  <a:pt x="154305" y="176530"/>
                </a:lnTo>
                <a:cubicBezTo>
                  <a:pt x="154305" y="176530"/>
                  <a:pt x="153923" y="175895"/>
                  <a:pt x="153923" y="175641"/>
                </a:cubicBezTo>
                <a:cubicBezTo>
                  <a:pt x="153923" y="174879"/>
                  <a:pt x="155069" y="173609"/>
                  <a:pt x="155069" y="173228"/>
                </a:cubicBezTo>
                <a:cubicBezTo>
                  <a:pt x="155069" y="173228"/>
                  <a:pt x="155069" y="173228"/>
                  <a:pt x="154942" y="173228"/>
                </a:cubicBezTo>
                <a:cubicBezTo>
                  <a:pt x="154814" y="173228"/>
                  <a:pt x="154942" y="173228"/>
                  <a:pt x="154305" y="173736"/>
                </a:cubicBezTo>
                <a:cubicBezTo>
                  <a:pt x="153032" y="175133"/>
                  <a:pt x="150995" y="177800"/>
                  <a:pt x="149722" y="179959"/>
                </a:cubicBezTo>
                <a:cubicBezTo>
                  <a:pt x="148576" y="181737"/>
                  <a:pt x="147048" y="185166"/>
                  <a:pt x="147048" y="186436"/>
                </a:cubicBezTo>
                <a:cubicBezTo>
                  <a:pt x="147048" y="186436"/>
                  <a:pt x="147048" y="187071"/>
                  <a:pt x="147557" y="187071"/>
                </a:cubicBezTo>
                <a:cubicBezTo>
                  <a:pt x="148703" y="187071"/>
                  <a:pt x="150358" y="186055"/>
                  <a:pt x="152523" y="184531"/>
                </a:cubicBezTo>
                <a:close/>
                <a:moveTo>
                  <a:pt x="164236" y="185420"/>
                </a:moveTo>
                <a:cubicBezTo>
                  <a:pt x="165254" y="184658"/>
                  <a:pt x="165636" y="184404"/>
                  <a:pt x="166400" y="184404"/>
                </a:cubicBezTo>
                <a:cubicBezTo>
                  <a:pt x="167546" y="184404"/>
                  <a:pt x="167928" y="184658"/>
                  <a:pt x="167928" y="185166"/>
                </a:cubicBezTo>
                <a:cubicBezTo>
                  <a:pt x="167928" y="185674"/>
                  <a:pt x="167546" y="186055"/>
                  <a:pt x="167164" y="186309"/>
                </a:cubicBezTo>
                <a:lnTo>
                  <a:pt x="165381" y="187960"/>
                </a:lnTo>
                <a:cubicBezTo>
                  <a:pt x="164490" y="188722"/>
                  <a:pt x="163090" y="189992"/>
                  <a:pt x="160925" y="189992"/>
                </a:cubicBezTo>
                <a:cubicBezTo>
                  <a:pt x="159016" y="189992"/>
                  <a:pt x="157870" y="187579"/>
                  <a:pt x="157870" y="186182"/>
                </a:cubicBezTo>
                <a:cubicBezTo>
                  <a:pt x="157870" y="183896"/>
                  <a:pt x="158506" y="182372"/>
                  <a:pt x="158761" y="181610"/>
                </a:cubicBezTo>
                <a:cubicBezTo>
                  <a:pt x="159143" y="180848"/>
                  <a:pt x="159398" y="180086"/>
                  <a:pt x="159525" y="179578"/>
                </a:cubicBezTo>
                <a:cubicBezTo>
                  <a:pt x="160925" y="176530"/>
                  <a:pt x="162199" y="173609"/>
                  <a:pt x="163981" y="170434"/>
                </a:cubicBezTo>
                <a:cubicBezTo>
                  <a:pt x="164363" y="169545"/>
                  <a:pt x="165127" y="169291"/>
                  <a:pt x="166400" y="169291"/>
                </a:cubicBezTo>
                <a:cubicBezTo>
                  <a:pt x="166782" y="169291"/>
                  <a:pt x="167546" y="169291"/>
                  <a:pt x="167928" y="169672"/>
                </a:cubicBezTo>
                <a:cubicBezTo>
                  <a:pt x="168055" y="169672"/>
                  <a:pt x="168182" y="169926"/>
                  <a:pt x="168182" y="170180"/>
                </a:cubicBezTo>
                <a:cubicBezTo>
                  <a:pt x="168182" y="172466"/>
                  <a:pt x="166400" y="173609"/>
                  <a:pt x="165381" y="175641"/>
                </a:cubicBezTo>
                <a:cubicBezTo>
                  <a:pt x="164617" y="177165"/>
                  <a:pt x="163344" y="179959"/>
                  <a:pt x="162708" y="181483"/>
                </a:cubicBezTo>
                <a:cubicBezTo>
                  <a:pt x="161689" y="183896"/>
                  <a:pt x="161435" y="185420"/>
                  <a:pt x="161435" y="186055"/>
                </a:cubicBezTo>
                <a:cubicBezTo>
                  <a:pt x="161435" y="186690"/>
                  <a:pt x="161689" y="186817"/>
                  <a:pt x="161817" y="186817"/>
                </a:cubicBezTo>
                <a:cubicBezTo>
                  <a:pt x="162199" y="186817"/>
                  <a:pt x="162835" y="186563"/>
                  <a:pt x="164236" y="185547"/>
                </a:cubicBezTo>
                <a:close/>
                <a:moveTo>
                  <a:pt x="172638" y="162941"/>
                </a:moveTo>
                <a:lnTo>
                  <a:pt x="171620" y="164084"/>
                </a:lnTo>
                <a:cubicBezTo>
                  <a:pt x="171620" y="164084"/>
                  <a:pt x="170601" y="165100"/>
                  <a:pt x="169837" y="165100"/>
                </a:cubicBezTo>
                <a:cubicBezTo>
                  <a:pt x="168437" y="165100"/>
                  <a:pt x="167546" y="164973"/>
                  <a:pt x="167546" y="163322"/>
                </a:cubicBezTo>
                <a:cubicBezTo>
                  <a:pt x="167546" y="161036"/>
                  <a:pt x="168564" y="160401"/>
                  <a:pt x="170474" y="160401"/>
                </a:cubicBezTo>
                <a:cubicBezTo>
                  <a:pt x="172002" y="160401"/>
                  <a:pt x="172766" y="160782"/>
                  <a:pt x="172766" y="162052"/>
                </a:cubicBezTo>
                <a:cubicBezTo>
                  <a:pt x="172766" y="162560"/>
                  <a:pt x="172638" y="162941"/>
                  <a:pt x="172511" y="163195"/>
                </a:cubicBezTo>
                <a:close/>
                <a:moveTo>
                  <a:pt x="173148" y="187198"/>
                </a:moveTo>
                <a:cubicBezTo>
                  <a:pt x="172766" y="187833"/>
                  <a:pt x="172384" y="188214"/>
                  <a:pt x="172129" y="188341"/>
                </a:cubicBezTo>
                <a:cubicBezTo>
                  <a:pt x="171747" y="188595"/>
                  <a:pt x="171492" y="188849"/>
                  <a:pt x="171365" y="189103"/>
                </a:cubicBezTo>
                <a:cubicBezTo>
                  <a:pt x="170983" y="189484"/>
                  <a:pt x="170729" y="189738"/>
                  <a:pt x="169455" y="189738"/>
                </a:cubicBezTo>
                <a:cubicBezTo>
                  <a:pt x="168819" y="189738"/>
                  <a:pt x="168437" y="189738"/>
                  <a:pt x="167673" y="188849"/>
                </a:cubicBezTo>
                <a:cubicBezTo>
                  <a:pt x="166527" y="187960"/>
                  <a:pt x="166273" y="187579"/>
                  <a:pt x="166273" y="187071"/>
                </a:cubicBezTo>
                <a:cubicBezTo>
                  <a:pt x="166273" y="185801"/>
                  <a:pt x="166654" y="185039"/>
                  <a:pt x="166909" y="184023"/>
                </a:cubicBezTo>
                <a:cubicBezTo>
                  <a:pt x="167036" y="183261"/>
                  <a:pt x="167800" y="181610"/>
                  <a:pt x="168310" y="180467"/>
                </a:cubicBezTo>
                <a:lnTo>
                  <a:pt x="169328" y="178435"/>
                </a:lnTo>
                <a:cubicBezTo>
                  <a:pt x="170729" y="175641"/>
                  <a:pt x="171747" y="173609"/>
                  <a:pt x="173657" y="170815"/>
                </a:cubicBezTo>
                <a:cubicBezTo>
                  <a:pt x="173911" y="170434"/>
                  <a:pt x="174039" y="170180"/>
                  <a:pt x="174293" y="169926"/>
                </a:cubicBezTo>
                <a:cubicBezTo>
                  <a:pt x="174675" y="169545"/>
                  <a:pt x="174930" y="169418"/>
                  <a:pt x="176076" y="169418"/>
                </a:cubicBezTo>
                <a:cubicBezTo>
                  <a:pt x="177476" y="169418"/>
                  <a:pt x="177731" y="169672"/>
                  <a:pt x="177858" y="170053"/>
                </a:cubicBezTo>
                <a:cubicBezTo>
                  <a:pt x="177858" y="170307"/>
                  <a:pt x="177986" y="170561"/>
                  <a:pt x="177986" y="170688"/>
                </a:cubicBezTo>
                <a:cubicBezTo>
                  <a:pt x="177986" y="171450"/>
                  <a:pt x="177349" y="172339"/>
                  <a:pt x="176967" y="172847"/>
                </a:cubicBezTo>
                <a:cubicBezTo>
                  <a:pt x="176330" y="173355"/>
                  <a:pt x="175439" y="174625"/>
                  <a:pt x="174293" y="176530"/>
                </a:cubicBezTo>
                <a:cubicBezTo>
                  <a:pt x="173657" y="177546"/>
                  <a:pt x="172638" y="179578"/>
                  <a:pt x="170983" y="183007"/>
                </a:cubicBezTo>
                <a:cubicBezTo>
                  <a:pt x="170729" y="183388"/>
                  <a:pt x="170347" y="184785"/>
                  <a:pt x="170347" y="184912"/>
                </a:cubicBezTo>
                <a:cubicBezTo>
                  <a:pt x="170347" y="184912"/>
                  <a:pt x="170347" y="184912"/>
                  <a:pt x="170474" y="184912"/>
                </a:cubicBezTo>
                <a:cubicBezTo>
                  <a:pt x="170474" y="184912"/>
                  <a:pt x="170729" y="184912"/>
                  <a:pt x="171874" y="183261"/>
                </a:cubicBezTo>
                <a:cubicBezTo>
                  <a:pt x="176585" y="177292"/>
                  <a:pt x="178877" y="175768"/>
                  <a:pt x="179768" y="174117"/>
                </a:cubicBezTo>
                <a:cubicBezTo>
                  <a:pt x="180150" y="173482"/>
                  <a:pt x="180404" y="172974"/>
                  <a:pt x="180659" y="172720"/>
                </a:cubicBezTo>
                <a:cubicBezTo>
                  <a:pt x="180914" y="172466"/>
                  <a:pt x="181296" y="172339"/>
                  <a:pt x="181678" y="172339"/>
                </a:cubicBezTo>
                <a:cubicBezTo>
                  <a:pt x="182569" y="172339"/>
                  <a:pt x="182696" y="172720"/>
                  <a:pt x="183333" y="172847"/>
                </a:cubicBezTo>
                <a:cubicBezTo>
                  <a:pt x="183969" y="172847"/>
                  <a:pt x="184097" y="173355"/>
                  <a:pt x="184097" y="173990"/>
                </a:cubicBezTo>
                <a:cubicBezTo>
                  <a:pt x="184097" y="173990"/>
                  <a:pt x="183842" y="174625"/>
                  <a:pt x="183715" y="175006"/>
                </a:cubicBezTo>
                <a:cubicBezTo>
                  <a:pt x="182187" y="177419"/>
                  <a:pt x="181296" y="179070"/>
                  <a:pt x="180532" y="181102"/>
                </a:cubicBezTo>
                <a:cubicBezTo>
                  <a:pt x="180277" y="181737"/>
                  <a:pt x="179768" y="184531"/>
                  <a:pt x="179768" y="184785"/>
                </a:cubicBezTo>
                <a:cubicBezTo>
                  <a:pt x="179768" y="185547"/>
                  <a:pt x="179895" y="185801"/>
                  <a:pt x="180023" y="186563"/>
                </a:cubicBezTo>
                <a:cubicBezTo>
                  <a:pt x="180023" y="187325"/>
                  <a:pt x="181041" y="187833"/>
                  <a:pt x="181296" y="188087"/>
                </a:cubicBezTo>
                <a:cubicBezTo>
                  <a:pt x="181678" y="188341"/>
                  <a:pt x="181805" y="188595"/>
                  <a:pt x="181805" y="189103"/>
                </a:cubicBezTo>
                <a:cubicBezTo>
                  <a:pt x="181805" y="189103"/>
                  <a:pt x="181805" y="189484"/>
                  <a:pt x="181550" y="189738"/>
                </a:cubicBezTo>
                <a:cubicBezTo>
                  <a:pt x="181168" y="190119"/>
                  <a:pt x="181041" y="190119"/>
                  <a:pt x="180404" y="190119"/>
                </a:cubicBezTo>
                <a:cubicBezTo>
                  <a:pt x="179131" y="190119"/>
                  <a:pt x="178240" y="189738"/>
                  <a:pt x="178113" y="189484"/>
                </a:cubicBezTo>
                <a:cubicBezTo>
                  <a:pt x="177731" y="188976"/>
                  <a:pt x="177222" y="188722"/>
                  <a:pt x="176712" y="187960"/>
                </a:cubicBezTo>
                <a:cubicBezTo>
                  <a:pt x="176458" y="187452"/>
                  <a:pt x="176203" y="186817"/>
                  <a:pt x="176203" y="186055"/>
                </a:cubicBezTo>
                <a:cubicBezTo>
                  <a:pt x="176203" y="185547"/>
                  <a:pt x="176203" y="184658"/>
                  <a:pt x="176330" y="184150"/>
                </a:cubicBezTo>
                <a:cubicBezTo>
                  <a:pt x="176330" y="183896"/>
                  <a:pt x="176330" y="183642"/>
                  <a:pt x="176330" y="183642"/>
                </a:cubicBezTo>
                <a:cubicBezTo>
                  <a:pt x="176330" y="183642"/>
                  <a:pt x="176330" y="183515"/>
                  <a:pt x="176203" y="183515"/>
                </a:cubicBezTo>
                <a:cubicBezTo>
                  <a:pt x="176203" y="183515"/>
                  <a:pt x="176203" y="183515"/>
                  <a:pt x="175694" y="184023"/>
                </a:cubicBezTo>
                <a:cubicBezTo>
                  <a:pt x="174803" y="185166"/>
                  <a:pt x="173657" y="186690"/>
                  <a:pt x="173275" y="187198"/>
                </a:cubicBezTo>
                <a:close/>
                <a:moveTo>
                  <a:pt x="200902" y="180340"/>
                </a:moveTo>
                <a:cubicBezTo>
                  <a:pt x="200902" y="180340"/>
                  <a:pt x="201793" y="179959"/>
                  <a:pt x="202303" y="179959"/>
                </a:cubicBezTo>
                <a:cubicBezTo>
                  <a:pt x="203703" y="179959"/>
                  <a:pt x="203703" y="180594"/>
                  <a:pt x="203703" y="180848"/>
                </a:cubicBezTo>
                <a:cubicBezTo>
                  <a:pt x="203703" y="180975"/>
                  <a:pt x="203703" y="181483"/>
                  <a:pt x="203321" y="181864"/>
                </a:cubicBezTo>
                <a:cubicBezTo>
                  <a:pt x="195809" y="187579"/>
                  <a:pt x="191863" y="191262"/>
                  <a:pt x="189571" y="196342"/>
                </a:cubicBezTo>
                <a:cubicBezTo>
                  <a:pt x="188043" y="199771"/>
                  <a:pt x="186388" y="203200"/>
                  <a:pt x="185752" y="204216"/>
                </a:cubicBezTo>
                <a:cubicBezTo>
                  <a:pt x="184860" y="205867"/>
                  <a:pt x="184351" y="205994"/>
                  <a:pt x="182441" y="205994"/>
                </a:cubicBezTo>
                <a:cubicBezTo>
                  <a:pt x="181805" y="205994"/>
                  <a:pt x="180150" y="205994"/>
                  <a:pt x="180150" y="204343"/>
                </a:cubicBezTo>
                <a:cubicBezTo>
                  <a:pt x="180150" y="202692"/>
                  <a:pt x="181550" y="200660"/>
                  <a:pt x="183205" y="198247"/>
                </a:cubicBezTo>
                <a:cubicBezTo>
                  <a:pt x="184860" y="195834"/>
                  <a:pt x="185752" y="194818"/>
                  <a:pt x="186897" y="193294"/>
                </a:cubicBezTo>
                <a:cubicBezTo>
                  <a:pt x="187916" y="191897"/>
                  <a:pt x="188807" y="190119"/>
                  <a:pt x="190590" y="186690"/>
                </a:cubicBezTo>
                <a:cubicBezTo>
                  <a:pt x="190972" y="186055"/>
                  <a:pt x="190972" y="185801"/>
                  <a:pt x="190972" y="185674"/>
                </a:cubicBezTo>
                <a:cubicBezTo>
                  <a:pt x="190972" y="185547"/>
                  <a:pt x="190972" y="185674"/>
                  <a:pt x="190972" y="185674"/>
                </a:cubicBezTo>
                <a:cubicBezTo>
                  <a:pt x="190972" y="185674"/>
                  <a:pt x="190590" y="185970"/>
                  <a:pt x="189826" y="186563"/>
                </a:cubicBezTo>
                <a:cubicBezTo>
                  <a:pt x="189062" y="187198"/>
                  <a:pt x="188043" y="187833"/>
                  <a:pt x="186643" y="187833"/>
                </a:cubicBezTo>
                <a:cubicBezTo>
                  <a:pt x="186006" y="187833"/>
                  <a:pt x="185497" y="187833"/>
                  <a:pt x="185115" y="187579"/>
                </a:cubicBezTo>
                <a:cubicBezTo>
                  <a:pt x="184351" y="187198"/>
                  <a:pt x="183587" y="186436"/>
                  <a:pt x="182951" y="185674"/>
                </a:cubicBezTo>
                <a:cubicBezTo>
                  <a:pt x="182696" y="185420"/>
                  <a:pt x="182696" y="185420"/>
                  <a:pt x="182696" y="184531"/>
                </a:cubicBezTo>
                <a:cubicBezTo>
                  <a:pt x="182696" y="183642"/>
                  <a:pt x="182951" y="182753"/>
                  <a:pt x="183333" y="181991"/>
                </a:cubicBezTo>
                <a:cubicBezTo>
                  <a:pt x="183587" y="181356"/>
                  <a:pt x="183842" y="181102"/>
                  <a:pt x="184097" y="180467"/>
                </a:cubicBezTo>
                <a:cubicBezTo>
                  <a:pt x="184606" y="179324"/>
                  <a:pt x="187279" y="176149"/>
                  <a:pt x="188298" y="175006"/>
                </a:cubicBezTo>
                <a:cubicBezTo>
                  <a:pt x="190462" y="172593"/>
                  <a:pt x="192372" y="171323"/>
                  <a:pt x="193772" y="170561"/>
                </a:cubicBezTo>
                <a:cubicBezTo>
                  <a:pt x="194536" y="170180"/>
                  <a:pt x="195682" y="169672"/>
                  <a:pt x="196446" y="169672"/>
                </a:cubicBezTo>
                <a:cubicBezTo>
                  <a:pt x="198610" y="169672"/>
                  <a:pt x="200138" y="170434"/>
                  <a:pt x="200647" y="171450"/>
                </a:cubicBezTo>
                <a:cubicBezTo>
                  <a:pt x="200902" y="171958"/>
                  <a:pt x="200902" y="172212"/>
                  <a:pt x="200902" y="172466"/>
                </a:cubicBezTo>
                <a:cubicBezTo>
                  <a:pt x="200902" y="173355"/>
                  <a:pt x="200902" y="173863"/>
                  <a:pt x="200138" y="175006"/>
                </a:cubicBezTo>
                <a:cubicBezTo>
                  <a:pt x="197592" y="179197"/>
                  <a:pt x="196319" y="181737"/>
                  <a:pt x="195555" y="183261"/>
                </a:cubicBezTo>
                <a:cubicBezTo>
                  <a:pt x="195428" y="183642"/>
                  <a:pt x="195046" y="184277"/>
                  <a:pt x="195046" y="184404"/>
                </a:cubicBezTo>
                <a:cubicBezTo>
                  <a:pt x="195046" y="184531"/>
                  <a:pt x="195046" y="184404"/>
                  <a:pt x="195046" y="184404"/>
                </a:cubicBezTo>
                <a:cubicBezTo>
                  <a:pt x="195046" y="184404"/>
                  <a:pt x="195173" y="184404"/>
                  <a:pt x="195682" y="183896"/>
                </a:cubicBezTo>
                <a:cubicBezTo>
                  <a:pt x="197337" y="182626"/>
                  <a:pt x="198992" y="181356"/>
                  <a:pt x="200775" y="180340"/>
                </a:cubicBezTo>
                <a:close/>
                <a:moveTo>
                  <a:pt x="195300" y="173101"/>
                </a:moveTo>
                <a:cubicBezTo>
                  <a:pt x="194409" y="173736"/>
                  <a:pt x="194282" y="173736"/>
                  <a:pt x="193518" y="174371"/>
                </a:cubicBezTo>
                <a:cubicBezTo>
                  <a:pt x="191226" y="176403"/>
                  <a:pt x="188043" y="180340"/>
                  <a:pt x="187025" y="182372"/>
                </a:cubicBezTo>
                <a:cubicBezTo>
                  <a:pt x="186516" y="183388"/>
                  <a:pt x="186388" y="183642"/>
                  <a:pt x="186388" y="183896"/>
                </a:cubicBezTo>
                <a:cubicBezTo>
                  <a:pt x="186388" y="183896"/>
                  <a:pt x="186388" y="184150"/>
                  <a:pt x="186516" y="184150"/>
                </a:cubicBezTo>
                <a:cubicBezTo>
                  <a:pt x="186643" y="184150"/>
                  <a:pt x="186770" y="184150"/>
                  <a:pt x="187916" y="183261"/>
                </a:cubicBezTo>
                <a:cubicBezTo>
                  <a:pt x="191226" y="180721"/>
                  <a:pt x="194664" y="176784"/>
                  <a:pt x="197210" y="173228"/>
                </a:cubicBezTo>
                <a:cubicBezTo>
                  <a:pt x="197210" y="173228"/>
                  <a:pt x="197252" y="173143"/>
                  <a:pt x="197337" y="172974"/>
                </a:cubicBezTo>
                <a:cubicBezTo>
                  <a:pt x="197337" y="172974"/>
                  <a:pt x="197337" y="172974"/>
                  <a:pt x="197337" y="172720"/>
                </a:cubicBezTo>
                <a:cubicBezTo>
                  <a:pt x="197337" y="172720"/>
                  <a:pt x="197210" y="172339"/>
                  <a:pt x="196701" y="172339"/>
                </a:cubicBezTo>
                <a:cubicBezTo>
                  <a:pt x="196446" y="172339"/>
                  <a:pt x="196319" y="172339"/>
                  <a:pt x="195300" y="173101"/>
                </a:cubicBezTo>
                <a:close/>
                <a:moveTo>
                  <a:pt x="231967" y="174244"/>
                </a:moveTo>
                <a:cubicBezTo>
                  <a:pt x="233495" y="173736"/>
                  <a:pt x="233749" y="173736"/>
                  <a:pt x="234258" y="173736"/>
                </a:cubicBezTo>
                <a:cubicBezTo>
                  <a:pt x="235659" y="173736"/>
                  <a:pt x="235786" y="174117"/>
                  <a:pt x="236295" y="174117"/>
                </a:cubicBezTo>
                <a:cubicBezTo>
                  <a:pt x="236932" y="174117"/>
                  <a:pt x="237441" y="175006"/>
                  <a:pt x="237441" y="175133"/>
                </a:cubicBezTo>
                <a:cubicBezTo>
                  <a:pt x="237441" y="175387"/>
                  <a:pt x="237696" y="175387"/>
                  <a:pt x="237696" y="176149"/>
                </a:cubicBezTo>
                <a:cubicBezTo>
                  <a:pt x="237696" y="176784"/>
                  <a:pt x="237696" y="176784"/>
                  <a:pt x="237059" y="176784"/>
                </a:cubicBezTo>
                <a:cubicBezTo>
                  <a:pt x="236041" y="176784"/>
                  <a:pt x="234386" y="177038"/>
                  <a:pt x="233749" y="177165"/>
                </a:cubicBezTo>
                <a:cubicBezTo>
                  <a:pt x="232476" y="177419"/>
                  <a:pt x="231076" y="177800"/>
                  <a:pt x="230439" y="177927"/>
                </a:cubicBezTo>
                <a:cubicBezTo>
                  <a:pt x="230057" y="177927"/>
                  <a:pt x="229930" y="178054"/>
                  <a:pt x="229802" y="178308"/>
                </a:cubicBezTo>
                <a:cubicBezTo>
                  <a:pt x="228911" y="179578"/>
                  <a:pt x="228529" y="181229"/>
                  <a:pt x="227893" y="182753"/>
                </a:cubicBezTo>
                <a:cubicBezTo>
                  <a:pt x="226874" y="185547"/>
                  <a:pt x="226365" y="188468"/>
                  <a:pt x="225856" y="191135"/>
                </a:cubicBezTo>
                <a:cubicBezTo>
                  <a:pt x="225856" y="191389"/>
                  <a:pt x="225601" y="191770"/>
                  <a:pt x="224583" y="191770"/>
                </a:cubicBezTo>
                <a:cubicBezTo>
                  <a:pt x="223946" y="191770"/>
                  <a:pt x="223564" y="191770"/>
                  <a:pt x="222673" y="191389"/>
                </a:cubicBezTo>
                <a:cubicBezTo>
                  <a:pt x="222164" y="191262"/>
                  <a:pt x="222036" y="189992"/>
                  <a:pt x="222036" y="189738"/>
                </a:cubicBezTo>
                <a:cubicBezTo>
                  <a:pt x="222036" y="189357"/>
                  <a:pt x="222036" y="188595"/>
                  <a:pt x="222291" y="188087"/>
                </a:cubicBezTo>
                <a:cubicBezTo>
                  <a:pt x="223182" y="185674"/>
                  <a:pt x="223819" y="182626"/>
                  <a:pt x="224710" y="180467"/>
                </a:cubicBezTo>
                <a:cubicBezTo>
                  <a:pt x="224710" y="180213"/>
                  <a:pt x="224964" y="179578"/>
                  <a:pt x="224964" y="179451"/>
                </a:cubicBezTo>
                <a:cubicBezTo>
                  <a:pt x="224964" y="179451"/>
                  <a:pt x="224964" y="179197"/>
                  <a:pt x="224837" y="179197"/>
                </a:cubicBezTo>
                <a:cubicBezTo>
                  <a:pt x="224837" y="179197"/>
                  <a:pt x="224710" y="179197"/>
                  <a:pt x="224201" y="179197"/>
                </a:cubicBezTo>
                <a:cubicBezTo>
                  <a:pt x="222927" y="179451"/>
                  <a:pt x="220254" y="179959"/>
                  <a:pt x="219745" y="180086"/>
                </a:cubicBezTo>
                <a:cubicBezTo>
                  <a:pt x="219745" y="180086"/>
                  <a:pt x="219448" y="180425"/>
                  <a:pt x="218853" y="181102"/>
                </a:cubicBezTo>
                <a:cubicBezTo>
                  <a:pt x="218089" y="182753"/>
                  <a:pt x="217580" y="185420"/>
                  <a:pt x="217326" y="185928"/>
                </a:cubicBezTo>
                <a:cubicBezTo>
                  <a:pt x="217326" y="186055"/>
                  <a:pt x="217071" y="186563"/>
                  <a:pt x="217071" y="187452"/>
                </a:cubicBezTo>
                <a:cubicBezTo>
                  <a:pt x="217071" y="187960"/>
                  <a:pt x="217071" y="188468"/>
                  <a:pt x="217071" y="188722"/>
                </a:cubicBezTo>
                <a:cubicBezTo>
                  <a:pt x="217071" y="188976"/>
                  <a:pt x="217071" y="189484"/>
                  <a:pt x="216816" y="189738"/>
                </a:cubicBezTo>
                <a:cubicBezTo>
                  <a:pt x="216562" y="189992"/>
                  <a:pt x="216307" y="189992"/>
                  <a:pt x="215798" y="189992"/>
                </a:cubicBezTo>
                <a:cubicBezTo>
                  <a:pt x="214779" y="189992"/>
                  <a:pt x="214652" y="189992"/>
                  <a:pt x="214397" y="189738"/>
                </a:cubicBezTo>
                <a:cubicBezTo>
                  <a:pt x="214143" y="189484"/>
                  <a:pt x="213506" y="189357"/>
                  <a:pt x="213379" y="189103"/>
                </a:cubicBezTo>
                <a:cubicBezTo>
                  <a:pt x="213252" y="188976"/>
                  <a:pt x="213124" y="188722"/>
                  <a:pt x="212997" y="188722"/>
                </a:cubicBezTo>
                <a:cubicBezTo>
                  <a:pt x="212742" y="188722"/>
                  <a:pt x="212742" y="188595"/>
                  <a:pt x="212742" y="188341"/>
                </a:cubicBezTo>
                <a:cubicBezTo>
                  <a:pt x="212742" y="188214"/>
                  <a:pt x="212870" y="187198"/>
                  <a:pt x="212997" y="186817"/>
                </a:cubicBezTo>
                <a:cubicBezTo>
                  <a:pt x="212997" y="186690"/>
                  <a:pt x="213124" y="186309"/>
                  <a:pt x="213252" y="186055"/>
                </a:cubicBezTo>
                <a:cubicBezTo>
                  <a:pt x="213506" y="185039"/>
                  <a:pt x="214270" y="182245"/>
                  <a:pt x="214270" y="181991"/>
                </a:cubicBezTo>
                <a:cubicBezTo>
                  <a:pt x="214270" y="181864"/>
                  <a:pt x="214270" y="181864"/>
                  <a:pt x="214143" y="181864"/>
                </a:cubicBezTo>
                <a:cubicBezTo>
                  <a:pt x="214015" y="181864"/>
                  <a:pt x="213252" y="181864"/>
                  <a:pt x="212615" y="181864"/>
                </a:cubicBezTo>
                <a:cubicBezTo>
                  <a:pt x="211215" y="181864"/>
                  <a:pt x="210323" y="181610"/>
                  <a:pt x="209814" y="180848"/>
                </a:cubicBezTo>
                <a:cubicBezTo>
                  <a:pt x="209559" y="180594"/>
                  <a:pt x="209559" y="179197"/>
                  <a:pt x="209559" y="179070"/>
                </a:cubicBezTo>
                <a:cubicBezTo>
                  <a:pt x="209559" y="178689"/>
                  <a:pt x="209687" y="178435"/>
                  <a:pt x="210578" y="178435"/>
                </a:cubicBezTo>
                <a:cubicBezTo>
                  <a:pt x="211342" y="178435"/>
                  <a:pt x="211851" y="178816"/>
                  <a:pt x="212360" y="178816"/>
                </a:cubicBezTo>
                <a:cubicBezTo>
                  <a:pt x="212870" y="178816"/>
                  <a:pt x="214652" y="178435"/>
                  <a:pt x="215416" y="178308"/>
                </a:cubicBezTo>
                <a:cubicBezTo>
                  <a:pt x="215671" y="178308"/>
                  <a:pt x="215671" y="178308"/>
                  <a:pt x="215798" y="177927"/>
                </a:cubicBezTo>
                <a:cubicBezTo>
                  <a:pt x="216562" y="176403"/>
                  <a:pt x="217071" y="174625"/>
                  <a:pt x="217708" y="173101"/>
                </a:cubicBezTo>
                <a:cubicBezTo>
                  <a:pt x="219490" y="169418"/>
                  <a:pt x="221654" y="164973"/>
                  <a:pt x="223564" y="161925"/>
                </a:cubicBezTo>
                <a:cubicBezTo>
                  <a:pt x="224073" y="161163"/>
                  <a:pt x="224201" y="161163"/>
                  <a:pt x="225219" y="161163"/>
                </a:cubicBezTo>
                <a:cubicBezTo>
                  <a:pt x="225983" y="161163"/>
                  <a:pt x="226238" y="161544"/>
                  <a:pt x="227002" y="161798"/>
                </a:cubicBezTo>
                <a:cubicBezTo>
                  <a:pt x="227511" y="161925"/>
                  <a:pt x="227638" y="162306"/>
                  <a:pt x="227638" y="162560"/>
                </a:cubicBezTo>
                <a:cubicBezTo>
                  <a:pt x="227638" y="162814"/>
                  <a:pt x="227638" y="163068"/>
                  <a:pt x="227383" y="163322"/>
                </a:cubicBezTo>
                <a:cubicBezTo>
                  <a:pt x="224710" y="167005"/>
                  <a:pt x="223691" y="170942"/>
                  <a:pt x="220890" y="175768"/>
                </a:cubicBezTo>
                <a:cubicBezTo>
                  <a:pt x="220508" y="176530"/>
                  <a:pt x="220508" y="176784"/>
                  <a:pt x="220508" y="176911"/>
                </a:cubicBezTo>
                <a:cubicBezTo>
                  <a:pt x="220508" y="176911"/>
                  <a:pt x="220508" y="177038"/>
                  <a:pt x="220636" y="177038"/>
                </a:cubicBezTo>
                <a:cubicBezTo>
                  <a:pt x="220636" y="177038"/>
                  <a:pt x="220636" y="177038"/>
                  <a:pt x="221272" y="177038"/>
                </a:cubicBezTo>
                <a:cubicBezTo>
                  <a:pt x="222291" y="176784"/>
                  <a:pt x="224073" y="176403"/>
                  <a:pt x="225601" y="176022"/>
                </a:cubicBezTo>
                <a:cubicBezTo>
                  <a:pt x="226238" y="175895"/>
                  <a:pt x="226238" y="175768"/>
                  <a:pt x="226492" y="175387"/>
                </a:cubicBezTo>
                <a:cubicBezTo>
                  <a:pt x="228020" y="172466"/>
                  <a:pt x="229039" y="169799"/>
                  <a:pt x="230184" y="166751"/>
                </a:cubicBezTo>
                <a:cubicBezTo>
                  <a:pt x="230439" y="165989"/>
                  <a:pt x="230566" y="165862"/>
                  <a:pt x="230566" y="165608"/>
                </a:cubicBezTo>
                <a:cubicBezTo>
                  <a:pt x="230566" y="165354"/>
                  <a:pt x="230821" y="165227"/>
                  <a:pt x="230948" y="165100"/>
                </a:cubicBezTo>
                <a:cubicBezTo>
                  <a:pt x="231203" y="164719"/>
                  <a:pt x="231457" y="164719"/>
                  <a:pt x="232221" y="164719"/>
                </a:cubicBezTo>
                <a:cubicBezTo>
                  <a:pt x="232985" y="164719"/>
                  <a:pt x="233240" y="164719"/>
                  <a:pt x="233622" y="164719"/>
                </a:cubicBezTo>
                <a:cubicBezTo>
                  <a:pt x="234131" y="164719"/>
                  <a:pt x="234386" y="164719"/>
                  <a:pt x="234640" y="164973"/>
                </a:cubicBezTo>
                <a:cubicBezTo>
                  <a:pt x="234895" y="165100"/>
                  <a:pt x="234895" y="165354"/>
                  <a:pt x="234895" y="165735"/>
                </a:cubicBezTo>
                <a:cubicBezTo>
                  <a:pt x="234895" y="166243"/>
                  <a:pt x="234640" y="167005"/>
                  <a:pt x="234386" y="167767"/>
                </a:cubicBezTo>
                <a:cubicBezTo>
                  <a:pt x="233495" y="169926"/>
                  <a:pt x="232349" y="171831"/>
                  <a:pt x="231457" y="173863"/>
                </a:cubicBezTo>
                <a:cubicBezTo>
                  <a:pt x="231330" y="174244"/>
                  <a:pt x="231203" y="174371"/>
                  <a:pt x="231203" y="174371"/>
                </a:cubicBezTo>
                <a:cubicBezTo>
                  <a:pt x="231203" y="174371"/>
                  <a:pt x="231203" y="174371"/>
                  <a:pt x="231457" y="174371"/>
                </a:cubicBezTo>
                <a:cubicBezTo>
                  <a:pt x="231457" y="174371"/>
                  <a:pt x="231712" y="174371"/>
                  <a:pt x="232094" y="174244"/>
                </a:cubicBezTo>
                <a:close/>
                <a:moveTo>
                  <a:pt x="243680" y="186055"/>
                </a:moveTo>
                <a:cubicBezTo>
                  <a:pt x="246481" y="184658"/>
                  <a:pt x="248263" y="182372"/>
                  <a:pt x="250809" y="180721"/>
                </a:cubicBezTo>
                <a:cubicBezTo>
                  <a:pt x="251191" y="180467"/>
                  <a:pt x="251573" y="180467"/>
                  <a:pt x="252082" y="180467"/>
                </a:cubicBezTo>
                <a:cubicBezTo>
                  <a:pt x="252974" y="180467"/>
                  <a:pt x="253101" y="180975"/>
                  <a:pt x="253101" y="181229"/>
                </a:cubicBezTo>
                <a:cubicBezTo>
                  <a:pt x="253101" y="181483"/>
                  <a:pt x="253101" y="181737"/>
                  <a:pt x="253101" y="181864"/>
                </a:cubicBezTo>
                <a:cubicBezTo>
                  <a:pt x="253101" y="181991"/>
                  <a:pt x="253101" y="182245"/>
                  <a:pt x="252846" y="182499"/>
                </a:cubicBezTo>
                <a:cubicBezTo>
                  <a:pt x="250937" y="184150"/>
                  <a:pt x="250045" y="186182"/>
                  <a:pt x="243680" y="189738"/>
                </a:cubicBezTo>
                <a:cubicBezTo>
                  <a:pt x="242916" y="190119"/>
                  <a:pt x="242661" y="190119"/>
                  <a:pt x="241897" y="190119"/>
                </a:cubicBezTo>
                <a:cubicBezTo>
                  <a:pt x="241388" y="190119"/>
                  <a:pt x="240624" y="190119"/>
                  <a:pt x="239988" y="189865"/>
                </a:cubicBezTo>
                <a:cubicBezTo>
                  <a:pt x="239096" y="189484"/>
                  <a:pt x="237823" y="188849"/>
                  <a:pt x="237569" y="188722"/>
                </a:cubicBezTo>
                <a:cubicBezTo>
                  <a:pt x="236932" y="188214"/>
                  <a:pt x="235659" y="187198"/>
                  <a:pt x="235659" y="183261"/>
                </a:cubicBezTo>
                <a:cubicBezTo>
                  <a:pt x="235659" y="182499"/>
                  <a:pt x="235659" y="182372"/>
                  <a:pt x="236041" y="181356"/>
                </a:cubicBezTo>
                <a:cubicBezTo>
                  <a:pt x="237441" y="177165"/>
                  <a:pt x="240370" y="173482"/>
                  <a:pt x="243552" y="170180"/>
                </a:cubicBezTo>
                <a:cubicBezTo>
                  <a:pt x="244316" y="169418"/>
                  <a:pt x="245844" y="168275"/>
                  <a:pt x="248263" y="168275"/>
                </a:cubicBezTo>
                <a:cubicBezTo>
                  <a:pt x="249536" y="168275"/>
                  <a:pt x="250300" y="168529"/>
                  <a:pt x="250937" y="168783"/>
                </a:cubicBezTo>
                <a:cubicBezTo>
                  <a:pt x="251319" y="168910"/>
                  <a:pt x="251955" y="169672"/>
                  <a:pt x="251955" y="170815"/>
                </a:cubicBezTo>
                <a:cubicBezTo>
                  <a:pt x="251955" y="171577"/>
                  <a:pt x="251955" y="172466"/>
                  <a:pt x="250809" y="174244"/>
                </a:cubicBezTo>
                <a:cubicBezTo>
                  <a:pt x="250173" y="175387"/>
                  <a:pt x="249918" y="175641"/>
                  <a:pt x="249409" y="176149"/>
                </a:cubicBezTo>
                <a:cubicBezTo>
                  <a:pt x="245844" y="180086"/>
                  <a:pt x="243298" y="182753"/>
                  <a:pt x="239988" y="184785"/>
                </a:cubicBezTo>
                <a:cubicBezTo>
                  <a:pt x="239478" y="185039"/>
                  <a:pt x="239351" y="185166"/>
                  <a:pt x="239351" y="185547"/>
                </a:cubicBezTo>
                <a:cubicBezTo>
                  <a:pt x="239351" y="186182"/>
                  <a:pt x="239860" y="186817"/>
                  <a:pt x="240115" y="187071"/>
                </a:cubicBezTo>
                <a:cubicBezTo>
                  <a:pt x="240497" y="187325"/>
                  <a:pt x="240751" y="187452"/>
                  <a:pt x="241006" y="187452"/>
                </a:cubicBezTo>
                <a:cubicBezTo>
                  <a:pt x="241261" y="187452"/>
                  <a:pt x="241515" y="187452"/>
                  <a:pt x="243680" y="186309"/>
                </a:cubicBezTo>
                <a:close/>
                <a:moveTo>
                  <a:pt x="240115" y="180340"/>
                </a:moveTo>
                <a:cubicBezTo>
                  <a:pt x="240115" y="180340"/>
                  <a:pt x="240115" y="180340"/>
                  <a:pt x="240115" y="180340"/>
                </a:cubicBezTo>
                <a:cubicBezTo>
                  <a:pt x="240115" y="180340"/>
                  <a:pt x="240242" y="180340"/>
                  <a:pt x="241388" y="179324"/>
                </a:cubicBezTo>
                <a:cubicBezTo>
                  <a:pt x="243043" y="177927"/>
                  <a:pt x="244571" y="176149"/>
                  <a:pt x="245844" y="174625"/>
                </a:cubicBezTo>
                <a:cubicBezTo>
                  <a:pt x="246481" y="173990"/>
                  <a:pt x="246608" y="173482"/>
                  <a:pt x="246863" y="172974"/>
                </a:cubicBezTo>
                <a:cubicBezTo>
                  <a:pt x="247244" y="172339"/>
                  <a:pt x="247754" y="171704"/>
                  <a:pt x="247754" y="171196"/>
                </a:cubicBezTo>
                <a:cubicBezTo>
                  <a:pt x="247754" y="171069"/>
                  <a:pt x="247754" y="170942"/>
                  <a:pt x="247499" y="170942"/>
                </a:cubicBezTo>
                <a:cubicBezTo>
                  <a:pt x="247244" y="170942"/>
                  <a:pt x="246863" y="171323"/>
                  <a:pt x="246608" y="171450"/>
                </a:cubicBezTo>
                <a:cubicBezTo>
                  <a:pt x="244698" y="173101"/>
                  <a:pt x="242025" y="176149"/>
                  <a:pt x="240751" y="178435"/>
                </a:cubicBezTo>
                <a:cubicBezTo>
                  <a:pt x="240115" y="179578"/>
                  <a:pt x="239860" y="180213"/>
                  <a:pt x="239860" y="180213"/>
                </a:cubicBezTo>
                <a:close/>
                <a:moveTo>
                  <a:pt x="258830" y="186182"/>
                </a:moveTo>
                <a:cubicBezTo>
                  <a:pt x="257302" y="187579"/>
                  <a:pt x="255902" y="188595"/>
                  <a:pt x="254501" y="189103"/>
                </a:cubicBezTo>
                <a:cubicBezTo>
                  <a:pt x="253483" y="189484"/>
                  <a:pt x="253356" y="189484"/>
                  <a:pt x="252974" y="189484"/>
                </a:cubicBezTo>
                <a:cubicBezTo>
                  <a:pt x="252592" y="189484"/>
                  <a:pt x="252337" y="189484"/>
                  <a:pt x="251828" y="189103"/>
                </a:cubicBezTo>
                <a:cubicBezTo>
                  <a:pt x="251446" y="188849"/>
                  <a:pt x="250809" y="188341"/>
                  <a:pt x="250045" y="187579"/>
                </a:cubicBezTo>
                <a:cubicBezTo>
                  <a:pt x="249663" y="187198"/>
                  <a:pt x="249282" y="186563"/>
                  <a:pt x="249282" y="185674"/>
                </a:cubicBezTo>
                <a:cubicBezTo>
                  <a:pt x="249282" y="184785"/>
                  <a:pt x="249536" y="182372"/>
                  <a:pt x="252082" y="178943"/>
                </a:cubicBezTo>
                <a:cubicBezTo>
                  <a:pt x="254119" y="176149"/>
                  <a:pt x="256411" y="173990"/>
                  <a:pt x="258194" y="172720"/>
                </a:cubicBezTo>
                <a:cubicBezTo>
                  <a:pt x="259849" y="171450"/>
                  <a:pt x="263668" y="169291"/>
                  <a:pt x="265960" y="169291"/>
                </a:cubicBezTo>
                <a:cubicBezTo>
                  <a:pt x="267233" y="169291"/>
                  <a:pt x="267997" y="169799"/>
                  <a:pt x="268633" y="170434"/>
                </a:cubicBezTo>
                <a:cubicBezTo>
                  <a:pt x="268888" y="170688"/>
                  <a:pt x="269015" y="170942"/>
                  <a:pt x="269015" y="171323"/>
                </a:cubicBezTo>
                <a:cubicBezTo>
                  <a:pt x="269015" y="171577"/>
                  <a:pt x="269525" y="172085"/>
                  <a:pt x="269779" y="172085"/>
                </a:cubicBezTo>
                <a:cubicBezTo>
                  <a:pt x="270798" y="172085"/>
                  <a:pt x="271052" y="172720"/>
                  <a:pt x="271052" y="172974"/>
                </a:cubicBezTo>
                <a:cubicBezTo>
                  <a:pt x="271052" y="173101"/>
                  <a:pt x="271052" y="173228"/>
                  <a:pt x="270925" y="173355"/>
                </a:cubicBezTo>
                <a:cubicBezTo>
                  <a:pt x="269015" y="175768"/>
                  <a:pt x="266724" y="178943"/>
                  <a:pt x="265705" y="182118"/>
                </a:cubicBezTo>
                <a:cubicBezTo>
                  <a:pt x="265196" y="183515"/>
                  <a:pt x="264814" y="185166"/>
                  <a:pt x="264814" y="186309"/>
                </a:cubicBezTo>
                <a:cubicBezTo>
                  <a:pt x="264814" y="187198"/>
                  <a:pt x="265068" y="188214"/>
                  <a:pt x="265323" y="188595"/>
                </a:cubicBezTo>
                <a:cubicBezTo>
                  <a:pt x="265578" y="188976"/>
                  <a:pt x="265578" y="189103"/>
                  <a:pt x="265578" y="189103"/>
                </a:cubicBezTo>
                <a:cubicBezTo>
                  <a:pt x="265578" y="189103"/>
                  <a:pt x="265450" y="189611"/>
                  <a:pt x="264687" y="189738"/>
                </a:cubicBezTo>
                <a:cubicBezTo>
                  <a:pt x="264432" y="189738"/>
                  <a:pt x="264050" y="189865"/>
                  <a:pt x="263541" y="189865"/>
                </a:cubicBezTo>
                <a:cubicBezTo>
                  <a:pt x="262395" y="189865"/>
                  <a:pt x="261631" y="189484"/>
                  <a:pt x="261504" y="188976"/>
                </a:cubicBezTo>
                <a:cubicBezTo>
                  <a:pt x="261249" y="188087"/>
                  <a:pt x="261122" y="187198"/>
                  <a:pt x="261122" y="186309"/>
                </a:cubicBezTo>
                <a:cubicBezTo>
                  <a:pt x="261122" y="185039"/>
                  <a:pt x="261376" y="184023"/>
                  <a:pt x="261376" y="183896"/>
                </a:cubicBezTo>
                <a:cubicBezTo>
                  <a:pt x="261376" y="183896"/>
                  <a:pt x="261376" y="183896"/>
                  <a:pt x="261376" y="183896"/>
                </a:cubicBezTo>
                <a:cubicBezTo>
                  <a:pt x="261249" y="183896"/>
                  <a:pt x="259976" y="185039"/>
                  <a:pt x="258957" y="185928"/>
                </a:cubicBezTo>
                <a:close/>
                <a:moveTo>
                  <a:pt x="264814" y="172720"/>
                </a:moveTo>
                <a:cubicBezTo>
                  <a:pt x="261249" y="174752"/>
                  <a:pt x="258194" y="177038"/>
                  <a:pt x="256029" y="179705"/>
                </a:cubicBezTo>
                <a:cubicBezTo>
                  <a:pt x="254247" y="181864"/>
                  <a:pt x="252719" y="184404"/>
                  <a:pt x="252719" y="185547"/>
                </a:cubicBezTo>
                <a:cubicBezTo>
                  <a:pt x="252719" y="186309"/>
                  <a:pt x="252846" y="186436"/>
                  <a:pt x="252974" y="186436"/>
                </a:cubicBezTo>
                <a:cubicBezTo>
                  <a:pt x="253228" y="186436"/>
                  <a:pt x="253356" y="186436"/>
                  <a:pt x="253610" y="186182"/>
                </a:cubicBezTo>
                <a:cubicBezTo>
                  <a:pt x="253992" y="185928"/>
                  <a:pt x="254374" y="185674"/>
                  <a:pt x="254883" y="185166"/>
                </a:cubicBezTo>
                <a:cubicBezTo>
                  <a:pt x="258830" y="181610"/>
                  <a:pt x="262777" y="178943"/>
                  <a:pt x="265196" y="175006"/>
                </a:cubicBezTo>
                <a:cubicBezTo>
                  <a:pt x="265578" y="174371"/>
                  <a:pt x="265960" y="173863"/>
                  <a:pt x="266469" y="173482"/>
                </a:cubicBezTo>
                <a:cubicBezTo>
                  <a:pt x="266469" y="173482"/>
                  <a:pt x="266724" y="173101"/>
                  <a:pt x="266724" y="172847"/>
                </a:cubicBezTo>
                <a:cubicBezTo>
                  <a:pt x="266724" y="172339"/>
                  <a:pt x="266469" y="172085"/>
                  <a:pt x="266342" y="172085"/>
                </a:cubicBezTo>
                <a:cubicBezTo>
                  <a:pt x="266087" y="172085"/>
                  <a:pt x="265832" y="172085"/>
                  <a:pt x="264941" y="172720"/>
                </a:cubicBezTo>
                <a:close/>
                <a:moveTo>
                  <a:pt x="272962" y="187452"/>
                </a:moveTo>
                <a:cubicBezTo>
                  <a:pt x="272962" y="187452"/>
                  <a:pt x="273217" y="187452"/>
                  <a:pt x="273599" y="187071"/>
                </a:cubicBezTo>
                <a:cubicBezTo>
                  <a:pt x="274362" y="186436"/>
                  <a:pt x="275254" y="185547"/>
                  <a:pt x="276145" y="184658"/>
                </a:cubicBezTo>
                <a:cubicBezTo>
                  <a:pt x="277163" y="183642"/>
                  <a:pt x="278055" y="182753"/>
                  <a:pt x="279455" y="182753"/>
                </a:cubicBezTo>
                <a:cubicBezTo>
                  <a:pt x="280092" y="182753"/>
                  <a:pt x="280219" y="182753"/>
                  <a:pt x="280601" y="183007"/>
                </a:cubicBezTo>
                <a:cubicBezTo>
                  <a:pt x="280855" y="183134"/>
                  <a:pt x="281110" y="183388"/>
                  <a:pt x="281110" y="183769"/>
                </a:cubicBezTo>
                <a:cubicBezTo>
                  <a:pt x="281110" y="184277"/>
                  <a:pt x="280601" y="184404"/>
                  <a:pt x="280219" y="184912"/>
                </a:cubicBezTo>
                <a:cubicBezTo>
                  <a:pt x="278946" y="186182"/>
                  <a:pt x="277800" y="187833"/>
                  <a:pt x="277036" y="188468"/>
                </a:cubicBezTo>
                <a:cubicBezTo>
                  <a:pt x="275890" y="189484"/>
                  <a:pt x="274744" y="190373"/>
                  <a:pt x="272707" y="190373"/>
                </a:cubicBezTo>
                <a:cubicBezTo>
                  <a:pt x="272198" y="190373"/>
                  <a:pt x="271689" y="190373"/>
                  <a:pt x="270543" y="189611"/>
                </a:cubicBezTo>
                <a:cubicBezTo>
                  <a:pt x="270034" y="189357"/>
                  <a:pt x="269525" y="188976"/>
                  <a:pt x="269143" y="188214"/>
                </a:cubicBezTo>
                <a:cubicBezTo>
                  <a:pt x="268888" y="187833"/>
                  <a:pt x="268761" y="187198"/>
                  <a:pt x="268761" y="186436"/>
                </a:cubicBezTo>
                <a:cubicBezTo>
                  <a:pt x="268761" y="185674"/>
                  <a:pt x="268761" y="185166"/>
                  <a:pt x="269143" y="184023"/>
                </a:cubicBezTo>
                <a:cubicBezTo>
                  <a:pt x="269525" y="182753"/>
                  <a:pt x="269779" y="182245"/>
                  <a:pt x="270925" y="179705"/>
                </a:cubicBezTo>
                <a:cubicBezTo>
                  <a:pt x="272962" y="175006"/>
                  <a:pt x="277036" y="168402"/>
                  <a:pt x="280346" y="162941"/>
                </a:cubicBezTo>
                <a:cubicBezTo>
                  <a:pt x="280728" y="162306"/>
                  <a:pt x="280983" y="161544"/>
                  <a:pt x="281365" y="160782"/>
                </a:cubicBezTo>
                <a:cubicBezTo>
                  <a:pt x="281747" y="160020"/>
                  <a:pt x="282001" y="159639"/>
                  <a:pt x="283274" y="159512"/>
                </a:cubicBezTo>
                <a:cubicBezTo>
                  <a:pt x="283656" y="159512"/>
                  <a:pt x="283911" y="159512"/>
                  <a:pt x="284675" y="159512"/>
                </a:cubicBezTo>
                <a:cubicBezTo>
                  <a:pt x="285057" y="159512"/>
                  <a:pt x="285693" y="159512"/>
                  <a:pt x="286075" y="160020"/>
                </a:cubicBezTo>
                <a:cubicBezTo>
                  <a:pt x="286075" y="160147"/>
                  <a:pt x="286330" y="160528"/>
                  <a:pt x="286330" y="161036"/>
                </a:cubicBezTo>
                <a:cubicBezTo>
                  <a:pt x="286330" y="161925"/>
                  <a:pt x="286075" y="162306"/>
                  <a:pt x="285439" y="163322"/>
                </a:cubicBezTo>
                <a:cubicBezTo>
                  <a:pt x="281492" y="169164"/>
                  <a:pt x="277163" y="174498"/>
                  <a:pt x="274490" y="180721"/>
                </a:cubicBezTo>
                <a:cubicBezTo>
                  <a:pt x="273853" y="181991"/>
                  <a:pt x="273599" y="182753"/>
                  <a:pt x="273217" y="183769"/>
                </a:cubicBezTo>
                <a:cubicBezTo>
                  <a:pt x="272835" y="184912"/>
                  <a:pt x="272580" y="186309"/>
                  <a:pt x="272580" y="186690"/>
                </a:cubicBezTo>
                <a:cubicBezTo>
                  <a:pt x="272580" y="187579"/>
                  <a:pt x="272962" y="187833"/>
                  <a:pt x="273089" y="187833"/>
                </a:cubicBezTo>
                <a:close/>
                <a:moveTo>
                  <a:pt x="288494" y="174498"/>
                </a:moveTo>
                <a:cubicBezTo>
                  <a:pt x="288494" y="174498"/>
                  <a:pt x="288876" y="174498"/>
                  <a:pt x="289895" y="174117"/>
                </a:cubicBezTo>
                <a:cubicBezTo>
                  <a:pt x="291423" y="173609"/>
                  <a:pt x="292950" y="172974"/>
                  <a:pt x="293969" y="172339"/>
                </a:cubicBezTo>
                <a:cubicBezTo>
                  <a:pt x="294351" y="172085"/>
                  <a:pt x="294351" y="172085"/>
                  <a:pt x="294860" y="172085"/>
                </a:cubicBezTo>
                <a:cubicBezTo>
                  <a:pt x="295751" y="172085"/>
                  <a:pt x="297024" y="172593"/>
                  <a:pt x="297024" y="173228"/>
                </a:cubicBezTo>
                <a:cubicBezTo>
                  <a:pt x="297024" y="173736"/>
                  <a:pt x="296388" y="174371"/>
                  <a:pt x="295624" y="174752"/>
                </a:cubicBezTo>
                <a:cubicBezTo>
                  <a:pt x="294605" y="175260"/>
                  <a:pt x="294605" y="175260"/>
                  <a:pt x="293842" y="175641"/>
                </a:cubicBezTo>
                <a:cubicBezTo>
                  <a:pt x="291932" y="176403"/>
                  <a:pt x="288494" y="177165"/>
                  <a:pt x="287730" y="177419"/>
                </a:cubicBezTo>
                <a:cubicBezTo>
                  <a:pt x="287476" y="177419"/>
                  <a:pt x="287221" y="177800"/>
                  <a:pt x="286967" y="178054"/>
                </a:cubicBezTo>
                <a:cubicBezTo>
                  <a:pt x="286967" y="178054"/>
                  <a:pt x="286712" y="178562"/>
                  <a:pt x="286075" y="180086"/>
                </a:cubicBezTo>
                <a:cubicBezTo>
                  <a:pt x="285948" y="180467"/>
                  <a:pt x="285566" y="181229"/>
                  <a:pt x="285566" y="181356"/>
                </a:cubicBezTo>
                <a:cubicBezTo>
                  <a:pt x="285311" y="182626"/>
                  <a:pt x="283656" y="186309"/>
                  <a:pt x="283274" y="188341"/>
                </a:cubicBezTo>
                <a:cubicBezTo>
                  <a:pt x="283147" y="188976"/>
                  <a:pt x="282765" y="189738"/>
                  <a:pt x="282256" y="189992"/>
                </a:cubicBezTo>
                <a:cubicBezTo>
                  <a:pt x="282001" y="189992"/>
                  <a:pt x="281492" y="189992"/>
                  <a:pt x="281237" y="189992"/>
                </a:cubicBezTo>
                <a:cubicBezTo>
                  <a:pt x="280983" y="189992"/>
                  <a:pt x="279964" y="189992"/>
                  <a:pt x="279455" y="189484"/>
                </a:cubicBezTo>
                <a:cubicBezTo>
                  <a:pt x="279200" y="189230"/>
                  <a:pt x="279073" y="188849"/>
                  <a:pt x="279073" y="188468"/>
                </a:cubicBezTo>
                <a:cubicBezTo>
                  <a:pt x="279073" y="188341"/>
                  <a:pt x="279073" y="187833"/>
                  <a:pt x="279328" y="187198"/>
                </a:cubicBezTo>
                <a:cubicBezTo>
                  <a:pt x="280601" y="184150"/>
                  <a:pt x="281365" y="180975"/>
                  <a:pt x="282893" y="177673"/>
                </a:cubicBezTo>
                <a:cubicBezTo>
                  <a:pt x="283147" y="177165"/>
                  <a:pt x="283147" y="177038"/>
                  <a:pt x="283147" y="176911"/>
                </a:cubicBezTo>
                <a:cubicBezTo>
                  <a:pt x="283147" y="176784"/>
                  <a:pt x="283147" y="176657"/>
                  <a:pt x="282893" y="176657"/>
                </a:cubicBezTo>
                <a:cubicBezTo>
                  <a:pt x="281619" y="175895"/>
                  <a:pt x="281365" y="174879"/>
                  <a:pt x="280855" y="174244"/>
                </a:cubicBezTo>
                <a:cubicBezTo>
                  <a:pt x="280601" y="173990"/>
                  <a:pt x="280601" y="173863"/>
                  <a:pt x="280601" y="173609"/>
                </a:cubicBezTo>
                <a:cubicBezTo>
                  <a:pt x="280601" y="173482"/>
                  <a:pt x="280601" y="173355"/>
                  <a:pt x="280983" y="173101"/>
                </a:cubicBezTo>
                <a:cubicBezTo>
                  <a:pt x="281492" y="172847"/>
                  <a:pt x="281747" y="172720"/>
                  <a:pt x="282383" y="172720"/>
                </a:cubicBezTo>
                <a:cubicBezTo>
                  <a:pt x="282765" y="172720"/>
                  <a:pt x="283020" y="172720"/>
                  <a:pt x="283402" y="172720"/>
                </a:cubicBezTo>
                <a:cubicBezTo>
                  <a:pt x="283784" y="172720"/>
                  <a:pt x="284548" y="173228"/>
                  <a:pt x="284802" y="173228"/>
                </a:cubicBezTo>
                <a:cubicBezTo>
                  <a:pt x="285057" y="173228"/>
                  <a:pt x="285184" y="172974"/>
                  <a:pt x="285184" y="172720"/>
                </a:cubicBezTo>
                <a:cubicBezTo>
                  <a:pt x="285184" y="172593"/>
                  <a:pt x="285821" y="170942"/>
                  <a:pt x="285948" y="170815"/>
                </a:cubicBezTo>
                <a:cubicBezTo>
                  <a:pt x="287094" y="168275"/>
                  <a:pt x="288494" y="165100"/>
                  <a:pt x="289895" y="162052"/>
                </a:cubicBezTo>
                <a:cubicBezTo>
                  <a:pt x="290149" y="161544"/>
                  <a:pt x="290277" y="161417"/>
                  <a:pt x="290659" y="161417"/>
                </a:cubicBezTo>
                <a:cubicBezTo>
                  <a:pt x="291041" y="161417"/>
                  <a:pt x="291295" y="161163"/>
                  <a:pt x="291932" y="161163"/>
                </a:cubicBezTo>
                <a:cubicBezTo>
                  <a:pt x="292823" y="161163"/>
                  <a:pt x="294223" y="161544"/>
                  <a:pt x="294223" y="161925"/>
                </a:cubicBezTo>
                <a:cubicBezTo>
                  <a:pt x="294223" y="161925"/>
                  <a:pt x="294223" y="162560"/>
                  <a:pt x="293587" y="163957"/>
                </a:cubicBezTo>
                <a:cubicBezTo>
                  <a:pt x="292568" y="166497"/>
                  <a:pt x="291041" y="168910"/>
                  <a:pt x="289768" y="171196"/>
                </a:cubicBezTo>
                <a:cubicBezTo>
                  <a:pt x="289386" y="171831"/>
                  <a:pt x="288749" y="173482"/>
                  <a:pt x="288749" y="173609"/>
                </a:cubicBezTo>
                <a:cubicBezTo>
                  <a:pt x="288749" y="173736"/>
                  <a:pt x="288749" y="173609"/>
                  <a:pt x="289004" y="173609"/>
                </a:cubicBezTo>
                <a:close/>
                <a:moveTo>
                  <a:pt x="305936" y="170307"/>
                </a:moveTo>
                <a:cubicBezTo>
                  <a:pt x="305936" y="170307"/>
                  <a:pt x="306828" y="170307"/>
                  <a:pt x="307719" y="170561"/>
                </a:cubicBezTo>
                <a:cubicBezTo>
                  <a:pt x="308101" y="170561"/>
                  <a:pt x="308355" y="171069"/>
                  <a:pt x="308355" y="171450"/>
                </a:cubicBezTo>
                <a:cubicBezTo>
                  <a:pt x="308355" y="172466"/>
                  <a:pt x="307846" y="173355"/>
                  <a:pt x="306955" y="174752"/>
                </a:cubicBezTo>
                <a:cubicBezTo>
                  <a:pt x="306064" y="176149"/>
                  <a:pt x="305936" y="176784"/>
                  <a:pt x="305682" y="177292"/>
                </a:cubicBezTo>
                <a:cubicBezTo>
                  <a:pt x="304663" y="179324"/>
                  <a:pt x="303645" y="182118"/>
                  <a:pt x="303136" y="184658"/>
                </a:cubicBezTo>
                <a:cubicBezTo>
                  <a:pt x="303008" y="185420"/>
                  <a:pt x="302881" y="185801"/>
                  <a:pt x="302881" y="187198"/>
                </a:cubicBezTo>
                <a:cubicBezTo>
                  <a:pt x="302881" y="188341"/>
                  <a:pt x="303136" y="188595"/>
                  <a:pt x="303645" y="188976"/>
                </a:cubicBezTo>
                <a:cubicBezTo>
                  <a:pt x="303899" y="189103"/>
                  <a:pt x="304409" y="189230"/>
                  <a:pt x="304663" y="189230"/>
                </a:cubicBezTo>
                <a:cubicBezTo>
                  <a:pt x="304791" y="189230"/>
                  <a:pt x="304918" y="189484"/>
                  <a:pt x="304918" y="189484"/>
                </a:cubicBezTo>
                <a:cubicBezTo>
                  <a:pt x="304918" y="189611"/>
                  <a:pt x="304918" y="189865"/>
                  <a:pt x="304663" y="190119"/>
                </a:cubicBezTo>
                <a:cubicBezTo>
                  <a:pt x="304409" y="190373"/>
                  <a:pt x="304027" y="190627"/>
                  <a:pt x="303263" y="190881"/>
                </a:cubicBezTo>
                <a:cubicBezTo>
                  <a:pt x="303008" y="190881"/>
                  <a:pt x="302499" y="190881"/>
                  <a:pt x="302117" y="190881"/>
                </a:cubicBezTo>
                <a:cubicBezTo>
                  <a:pt x="301862" y="190881"/>
                  <a:pt x="301353" y="190881"/>
                  <a:pt x="300717" y="190627"/>
                </a:cubicBezTo>
                <a:cubicBezTo>
                  <a:pt x="299571" y="190119"/>
                  <a:pt x="298807" y="189230"/>
                  <a:pt x="298807" y="187325"/>
                </a:cubicBezTo>
                <a:cubicBezTo>
                  <a:pt x="298807" y="186817"/>
                  <a:pt x="298807" y="185674"/>
                  <a:pt x="299698" y="183007"/>
                </a:cubicBezTo>
                <a:cubicBezTo>
                  <a:pt x="300080" y="181864"/>
                  <a:pt x="300717" y="180213"/>
                  <a:pt x="301098" y="179197"/>
                </a:cubicBezTo>
                <a:cubicBezTo>
                  <a:pt x="301226" y="178816"/>
                  <a:pt x="301353" y="178689"/>
                  <a:pt x="301353" y="178689"/>
                </a:cubicBezTo>
                <a:cubicBezTo>
                  <a:pt x="301353" y="178689"/>
                  <a:pt x="301353" y="178689"/>
                  <a:pt x="301353" y="178689"/>
                </a:cubicBezTo>
                <a:cubicBezTo>
                  <a:pt x="301353" y="178689"/>
                  <a:pt x="301226" y="178689"/>
                  <a:pt x="299316" y="181356"/>
                </a:cubicBezTo>
                <a:cubicBezTo>
                  <a:pt x="297406" y="183896"/>
                  <a:pt x="295369" y="186817"/>
                  <a:pt x="293714" y="188722"/>
                </a:cubicBezTo>
                <a:cubicBezTo>
                  <a:pt x="293332" y="189103"/>
                  <a:pt x="292950" y="189357"/>
                  <a:pt x="292696" y="189484"/>
                </a:cubicBezTo>
                <a:cubicBezTo>
                  <a:pt x="292441" y="189484"/>
                  <a:pt x="291550" y="189738"/>
                  <a:pt x="291041" y="189738"/>
                </a:cubicBezTo>
                <a:cubicBezTo>
                  <a:pt x="290786" y="189738"/>
                  <a:pt x="290786" y="189738"/>
                  <a:pt x="290404" y="189738"/>
                </a:cubicBezTo>
                <a:cubicBezTo>
                  <a:pt x="289640" y="189484"/>
                  <a:pt x="289004" y="189103"/>
                  <a:pt x="288876" y="188595"/>
                </a:cubicBezTo>
                <a:cubicBezTo>
                  <a:pt x="288876" y="188595"/>
                  <a:pt x="288876" y="188468"/>
                  <a:pt x="288876" y="188214"/>
                </a:cubicBezTo>
                <a:cubicBezTo>
                  <a:pt x="288876" y="188214"/>
                  <a:pt x="289131" y="187706"/>
                  <a:pt x="289513" y="186563"/>
                </a:cubicBezTo>
                <a:cubicBezTo>
                  <a:pt x="291423" y="180340"/>
                  <a:pt x="294860" y="174879"/>
                  <a:pt x="297788" y="169037"/>
                </a:cubicBezTo>
                <a:cubicBezTo>
                  <a:pt x="298170" y="168402"/>
                  <a:pt x="298425" y="167894"/>
                  <a:pt x="298934" y="167005"/>
                </a:cubicBezTo>
                <a:cubicBezTo>
                  <a:pt x="300844" y="163830"/>
                  <a:pt x="302881" y="160528"/>
                  <a:pt x="304536" y="157353"/>
                </a:cubicBezTo>
                <a:cubicBezTo>
                  <a:pt x="304918" y="156591"/>
                  <a:pt x="305554" y="156591"/>
                  <a:pt x="306064" y="156591"/>
                </a:cubicBezTo>
                <a:cubicBezTo>
                  <a:pt x="306573" y="156591"/>
                  <a:pt x="307464" y="156591"/>
                  <a:pt x="307973" y="156972"/>
                </a:cubicBezTo>
                <a:cubicBezTo>
                  <a:pt x="308483" y="157353"/>
                  <a:pt x="308737" y="157734"/>
                  <a:pt x="308737" y="158115"/>
                </a:cubicBezTo>
                <a:cubicBezTo>
                  <a:pt x="308737" y="159385"/>
                  <a:pt x="307846" y="160020"/>
                  <a:pt x="306700" y="161544"/>
                </a:cubicBezTo>
                <a:cubicBezTo>
                  <a:pt x="306446" y="161925"/>
                  <a:pt x="306064" y="162306"/>
                  <a:pt x="305809" y="162687"/>
                </a:cubicBezTo>
                <a:cubicBezTo>
                  <a:pt x="303008" y="166243"/>
                  <a:pt x="300080" y="172085"/>
                  <a:pt x="297406" y="177419"/>
                </a:cubicBezTo>
                <a:cubicBezTo>
                  <a:pt x="295751" y="180848"/>
                  <a:pt x="295624" y="180975"/>
                  <a:pt x="295624" y="180975"/>
                </a:cubicBezTo>
                <a:cubicBezTo>
                  <a:pt x="295624" y="180975"/>
                  <a:pt x="295624" y="180975"/>
                  <a:pt x="295624" y="180975"/>
                </a:cubicBezTo>
                <a:cubicBezTo>
                  <a:pt x="295624" y="180975"/>
                  <a:pt x="295751" y="180975"/>
                  <a:pt x="296006" y="180467"/>
                </a:cubicBezTo>
                <a:cubicBezTo>
                  <a:pt x="296388" y="179832"/>
                  <a:pt x="299061" y="176530"/>
                  <a:pt x="303517" y="171704"/>
                </a:cubicBezTo>
                <a:cubicBezTo>
                  <a:pt x="304409" y="170815"/>
                  <a:pt x="304791" y="170561"/>
                  <a:pt x="305936" y="170561"/>
                </a:cubicBezTo>
                <a:close/>
                <a:moveTo>
                  <a:pt x="315867" y="184404"/>
                </a:moveTo>
                <a:cubicBezTo>
                  <a:pt x="315867" y="184404"/>
                  <a:pt x="317522" y="183261"/>
                  <a:pt x="318541" y="182499"/>
                </a:cubicBezTo>
                <a:cubicBezTo>
                  <a:pt x="319432" y="181991"/>
                  <a:pt x="320196" y="181483"/>
                  <a:pt x="321214" y="181483"/>
                </a:cubicBezTo>
                <a:cubicBezTo>
                  <a:pt x="321596" y="181483"/>
                  <a:pt x="321978" y="181483"/>
                  <a:pt x="322487" y="181991"/>
                </a:cubicBezTo>
                <a:cubicBezTo>
                  <a:pt x="322742" y="182245"/>
                  <a:pt x="322869" y="182499"/>
                  <a:pt x="322869" y="182626"/>
                </a:cubicBezTo>
                <a:cubicBezTo>
                  <a:pt x="322869" y="182753"/>
                  <a:pt x="322742" y="182880"/>
                  <a:pt x="322742" y="183007"/>
                </a:cubicBezTo>
                <a:cubicBezTo>
                  <a:pt x="322742" y="183261"/>
                  <a:pt x="322742" y="183388"/>
                  <a:pt x="322360" y="183515"/>
                </a:cubicBezTo>
                <a:cubicBezTo>
                  <a:pt x="321723" y="183769"/>
                  <a:pt x="320323" y="184658"/>
                  <a:pt x="318159" y="186436"/>
                </a:cubicBezTo>
                <a:cubicBezTo>
                  <a:pt x="315612" y="188468"/>
                  <a:pt x="313703" y="189738"/>
                  <a:pt x="311538" y="189738"/>
                </a:cubicBezTo>
                <a:cubicBezTo>
                  <a:pt x="308992" y="189738"/>
                  <a:pt x="307591" y="188214"/>
                  <a:pt x="307337" y="187706"/>
                </a:cubicBezTo>
                <a:cubicBezTo>
                  <a:pt x="307082" y="187071"/>
                  <a:pt x="306955" y="186563"/>
                  <a:pt x="306955" y="186055"/>
                </a:cubicBezTo>
                <a:cubicBezTo>
                  <a:pt x="306955" y="185039"/>
                  <a:pt x="307464" y="184023"/>
                  <a:pt x="307846" y="182499"/>
                </a:cubicBezTo>
                <a:cubicBezTo>
                  <a:pt x="307973" y="181991"/>
                  <a:pt x="308483" y="180975"/>
                  <a:pt x="308865" y="180213"/>
                </a:cubicBezTo>
                <a:cubicBezTo>
                  <a:pt x="311284" y="176149"/>
                  <a:pt x="314212" y="171577"/>
                  <a:pt x="317522" y="169926"/>
                </a:cubicBezTo>
                <a:cubicBezTo>
                  <a:pt x="317904" y="169799"/>
                  <a:pt x="318031" y="169672"/>
                  <a:pt x="318541" y="169672"/>
                </a:cubicBezTo>
                <a:cubicBezTo>
                  <a:pt x="320450" y="169672"/>
                  <a:pt x="321978" y="170434"/>
                  <a:pt x="322869" y="171450"/>
                </a:cubicBezTo>
                <a:cubicBezTo>
                  <a:pt x="322997" y="171577"/>
                  <a:pt x="322997" y="171704"/>
                  <a:pt x="322997" y="171831"/>
                </a:cubicBezTo>
                <a:cubicBezTo>
                  <a:pt x="322997" y="171958"/>
                  <a:pt x="322997" y="172085"/>
                  <a:pt x="322997" y="172339"/>
                </a:cubicBezTo>
                <a:cubicBezTo>
                  <a:pt x="322997" y="172593"/>
                  <a:pt x="322997" y="172593"/>
                  <a:pt x="322997" y="172720"/>
                </a:cubicBezTo>
                <a:cubicBezTo>
                  <a:pt x="322997" y="172847"/>
                  <a:pt x="322997" y="172720"/>
                  <a:pt x="322997" y="173101"/>
                </a:cubicBezTo>
                <a:cubicBezTo>
                  <a:pt x="322742" y="173736"/>
                  <a:pt x="321723" y="175260"/>
                  <a:pt x="321469" y="176530"/>
                </a:cubicBezTo>
                <a:cubicBezTo>
                  <a:pt x="321469" y="176911"/>
                  <a:pt x="321469" y="177165"/>
                  <a:pt x="321214" y="177292"/>
                </a:cubicBezTo>
                <a:cubicBezTo>
                  <a:pt x="320960" y="177546"/>
                  <a:pt x="320832" y="177546"/>
                  <a:pt x="320196" y="177546"/>
                </a:cubicBezTo>
                <a:cubicBezTo>
                  <a:pt x="319814" y="177546"/>
                  <a:pt x="319304" y="177546"/>
                  <a:pt x="319050" y="177292"/>
                </a:cubicBezTo>
                <a:lnTo>
                  <a:pt x="318031" y="176530"/>
                </a:lnTo>
                <a:cubicBezTo>
                  <a:pt x="318031" y="176530"/>
                  <a:pt x="317649" y="175895"/>
                  <a:pt x="317649" y="175641"/>
                </a:cubicBezTo>
                <a:cubicBezTo>
                  <a:pt x="317649" y="174879"/>
                  <a:pt x="318795" y="173609"/>
                  <a:pt x="318795" y="173228"/>
                </a:cubicBezTo>
                <a:cubicBezTo>
                  <a:pt x="318795" y="173228"/>
                  <a:pt x="318795" y="173228"/>
                  <a:pt x="318668" y="173228"/>
                </a:cubicBezTo>
                <a:cubicBezTo>
                  <a:pt x="318541" y="173228"/>
                  <a:pt x="318668" y="173228"/>
                  <a:pt x="318031" y="173736"/>
                </a:cubicBezTo>
                <a:cubicBezTo>
                  <a:pt x="316758" y="175133"/>
                  <a:pt x="314594" y="177800"/>
                  <a:pt x="313321" y="179959"/>
                </a:cubicBezTo>
                <a:cubicBezTo>
                  <a:pt x="312175" y="181737"/>
                  <a:pt x="310520" y="185166"/>
                  <a:pt x="310520" y="186436"/>
                </a:cubicBezTo>
                <a:cubicBezTo>
                  <a:pt x="310520" y="186436"/>
                  <a:pt x="310520" y="187071"/>
                  <a:pt x="311029" y="187071"/>
                </a:cubicBezTo>
                <a:cubicBezTo>
                  <a:pt x="312175" y="187071"/>
                  <a:pt x="313957" y="186055"/>
                  <a:pt x="315994" y="184531"/>
                </a:cubicBezTo>
                <a:close/>
                <a:moveTo>
                  <a:pt x="330126" y="186182"/>
                </a:moveTo>
                <a:cubicBezTo>
                  <a:pt x="328598" y="187579"/>
                  <a:pt x="327198" y="188595"/>
                  <a:pt x="325797" y="189103"/>
                </a:cubicBezTo>
                <a:cubicBezTo>
                  <a:pt x="324779" y="189484"/>
                  <a:pt x="324652" y="189484"/>
                  <a:pt x="324270" y="189484"/>
                </a:cubicBezTo>
                <a:cubicBezTo>
                  <a:pt x="323888" y="189484"/>
                  <a:pt x="323633" y="189484"/>
                  <a:pt x="323124" y="189103"/>
                </a:cubicBezTo>
                <a:cubicBezTo>
                  <a:pt x="322742" y="188849"/>
                  <a:pt x="322105" y="188341"/>
                  <a:pt x="321341" y="187579"/>
                </a:cubicBezTo>
                <a:cubicBezTo>
                  <a:pt x="320960" y="187198"/>
                  <a:pt x="320578" y="186563"/>
                  <a:pt x="320578" y="185674"/>
                </a:cubicBezTo>
                <a:cubicBezTo>
                  <a:pt x="320578" y="184785"/>
                  <a:pt x="320832" y="182372"/>
                  <a:pt x="323378" y="178943"/>
                </a:cubicBezTo>
                <a:cubicBezTo>
                  <a:pt x="325416" y="176149"/>
                  <a:pt x="327707" y="173990"/>
                  <a:pt x="329490" y="172720"/>
                </a:cubicBezTo>
                <a:cubicBezTo>
                  <a:pt x="331145" y="171450"/>
                  <a:pt x="334964" y="169291"/>
                  <a:pt x="337256" y="169291"/>
                </a:cubicBezTo>
                <a:cubicBezTo>
                  <a:pt x="338529" y="169291"/>
                  <a:pt x="339293" y="169799"/>
                  <a:pt x="339929" y="170434"/>
                </a:cubicBezTo>
                <a:cubicBezTo>
                  <a:pt x="340184" y="170688"/>
                  <a:pt x="340311" y="170942"/>
                  <a:pt x="340311" y="171323"/>
                </a:cubicBezTo>
                <a:cubicBezTo>
                  <a:pt x="340311" y="171577"/>
                  <a:pt x="340821" y="172085"/>
                  <a:pt x="341075" y="172085"/>
                </a:cubicBezTo>
                <a:cubicBezTo>
                  <a:pt x="342094" y="172085"/>
                  <a:pt x="342348" y="172720"/>
                  <a:pt x="342348" y="172974"/>
                </a:cubicBezTo>
                <a:cubicBezTo>
                  <a:pt x="342348" y="173101"/>
                  <a:pt x="342348" y="173228"/>
                  <a:pt x="342221" y="173355"/>
                </a:cubicBezTo>
                <a:cubicBezTo>
                  <a:pt x="340311" y="175768"/>
                  <a:pt x="338020" y="178943"/>
                  <a:pt x="337001" y="182118"/>
                </a:cubicBezTo>
                <a:cubicBezTo>
                  <a:pt x="336492" y="183515"/>
                  <a:pt x="336110" y="185166"/>
                  <a:pt x="336110" y="186309"/>
                </a:cubicBezTo>
                <a:cubicBezTo>
                  <a:pt x="336110" y="187198"/>
                  <a:pt x="336365" y="188214"/>
                  <a:pt x="336619" y="188595"/>
                </a:cubicBezTo>
                <a:cubicBezTo>
                  <a:pt x="336874" y="188976"/>
                  <a:pt x="336874" y="189103"/>
                  <a:pt x="336874" y="189103"/>
                </a:cubicBezTo>
                <a:cubicBezTo>
                  <a:pt x="336874" y="189103"/>
                  <a:pt x="336746" y="189611"/>
                  <a:pt x="335983" y="189738"/>
                </a:cubicBezTo>
                <a:cubicBezTo>
                  <a:pt x="335728" y="189738"/>
                  <a:pt x="335346" y="189865"/>
                  <a:pt x="334837" y="189865"/>
                </a:cubicBezTo>
                <a:cubicBezTo>
                  <a:pt x="333691" y="189865"/>
                  <a:pt x="332927" y="189484"/>
                  <a:pt x="332800" y="188976"/>
                </a:cubicBezTo>
                <a:cubicBezTo>
                  <a:pt x="332545" y="188087"/>
                  <a:pt x="332418" y="187198"/>
                  <a:pt x="332418" y="186309"/>
                </a:cubicBezTo>
                <a:cubicBezTo>
                  <a:pt x="332418" y="185039"/>
                  <a:pt x="332672" y="184023"/>
                  <a:pt x="332672" y="183896"/>
                </a:cubicBezTo>
                <a:cubicBezTo>
                  <a:pt x="332672" y="183896"/>
                  <a:pt x="332672" y="183896"/>
                  <a:pt x="332672" y="183896"/>
                </a:cubicBezTo>
                <a:cubicBezTo>
                  <a:pt x="332545" y="183896"/>
                  <a:pt x="331272" y="185039"/>
                  <a:pt x="330253" y="185928"/>
                </a:cubicBezTo>
                <a:close/>
                <a:moveTo>
                  <a:pt x="336110" y="172720"/>
                </a:moveTo>
                <a:cubicBezTo>
                  <a:pt x="332545" y="174752"/>
                  <a:pt x="329490" y="177038"/>
                  <a:pt x="327325" y="179705"/>
                </a:cubicBezTo>
                <a:cubicBezTo>
                  <a:pt x="325543" y="181864"/>
                  <a:pt x="324015" y="184404"/>
                  <a:pt x="324015" y="185547"/>
                </a:cubicBezTo>
                <a:cubicBezTo>
                  <a:pt x="324015" y="186309"/>
                  <a:pt x="324142" y="186436"/>
                  <a:pt x="324270" y="186436"/>
                </a:cubicBezTo>
                <a:cubicBezTo>
                  <a:pt x="324524" y="186436"/>
                  <a:pt x="324652" y="186436"/>
                  <a:pt x="324906" y="186182"/>
                </a:cubicBezTo>
                <a:cubicBezTo>
                  <a:pt x="325288" y="185928"/>
                  <a:pt x="325670" y="185674"/>
                  <a:pt x="326179" y="185166"/>
                </a:cubicBezTo>
                <a:cubicBezTo>
                  <a:pt x="330126" y="181610"/>
                  <a:pt x="334073" y="178943"/>
                  <a:pt x="336492" y="175006"/>
                </a:cubicBezTo>
                <a:cubicBezTo>
                  <a:pt x="336874" y="174371"/>
                  <a:pt x="337256" y="173863"/>
                  <a:pt x="337765" y="173482"/>
                </a:cubicBezTo>
                <a:cubicBezTo>
                  <a:pt x="337765" y="173482"/>
                  <a:pt x="338020" y="173101"/>
                  <a:pt x="338020" y="172847"/>
                </a:cubicBezTo>
                <a:cubicBezTo>
                  <a:pt x="338020" y="172339"/>
                  <a:pt x="337765" y="172085"/>
                  <a:pt x="337638" y="172085"/>
                </a:cubicBezTo>
                <a:cubicBezTo>
                  <a:pt x="337383" y="172085"/>
                  <a:pt x="337128" y="172085"/>
                  <a:pt x="336237" y="172720"/>
                </a:cubicBezTo>
                <a:close/>
                <a:moveTo>
                  <a:pt x="353297" y="175768"/>
                </a:moveTo>
                <a:cubicBezTo>
                  <a:pt x="348841" y="178181"/>
                  <a:pt x="344767" y="181610"/>
                  <a:pt x="342985" y="187706"/>
                </a:cubicBezTo>
                <a:cubicBezTo>
                  <a:pt x="342730" y="188341"/>
                  <a:pt x="342348" y="188976"/>
                  <a:pt x="342094" y="189230"/>
                </a:cubicBezTo>
                <a:cubicBezTo>
                  <a:pt x="341712" y="189738"/>
                  <a:pt x="341457" y="189738"/>
                  <a:pt x="340693" y="189738"/>
                </a:cubicBezTo>
                <a:cubicBezTo>
                  <a:pt x="339929" y="189738"/>
                  <a:pt x="339547" y="189230"/>
                  <a:pt x="339420" y="188976"/>
                </a:cubicBezTo>
                <a:cubicBezTo>
                  <a:pt x="339165" y="188468"/>
                  <a:pt x="338784" y="188087"/>
                  <a:pt x="338784" y="187325"/>
                </a:cubicBezTo>
                <a:cubicBezTo>
                  <a:pt x="338784" y="186055"/>
                  <a:pt x="340439" y="184785"/>
                  <a:pt x="341203" y="182880"/>
                </a:cubicBezTo>
                <a:cubicBezTo>
                  <a:pt x="342476" y="179832"/>
                  <a:pt x="343749" y="176911"/>
                  <a:pt x="344513" y="173736"/>
                </a:cubicBezTo>
                <a:cubicBezTo>
                  <a:pt x="344767" y="172974"/>
                  <a:pt x="344767" y="172847"/>
                  <a:pt x="344767" y="172720"/>
                </a:cubicBezTo>
                <a:cubicBezTo>
                  <a:pt x="344767" y="172212"/>
                  <a:pt x="344513" y="172212"/>
                  <a:pt x="344513" y="171704"/>
                </a:cubicBezTo>
                <a:cubicBezTo>
                  <a:pt x="344513" y="171704"/>
                  <a:pt x="344767" y="171323"/>
                  <a:pt x="345022" y="171069"/>
                </a:cubicBezTo>
                <a:cubicBezTo>
                  <a:pt x="345277" y="170815"/>
                  <a:pt x="345659" y="170688"/>
                  <a:pt x="346422" y="170688"/>
                </a:cubicBezTo>
                <a:cubicBezTo>
                  <a:pt x="347059" y="170688"/>
                  <a:pt x="347441" y="170688"/>
                  <a:pt x="347568" y="170688"/>
                </a:cubicBezTo>
                <a:cubicBezTo>
                  <a:pt x="347823" y="170688"/>
                  <a:pt x="347950" y="170815"/>
                  <a:pt x="348077" y="171069"/>
                </a:cubicBezTo>
                <a:cubicBezTo>
                  <a:pt x="348459" y="171831"/>
                  <a:pt x="348459" y="172339"/>
                  <a:pt x="348459" y="173101"/>
                </a:cubicBezTo>
                <a:cubicBezTo>
                  <a:pt x="348459" y="173609"/>
                  <a:pt x="348459" y="174117"/>
                  <a:pt x="348205" y="174498"/>
                </a:cubicBezTo>
                <a:cubicBezTo>
                  <a:pt x="348205" y="174498"/>
                  <a:pt x="348162" y="174625"/>
                  <a:pt x="348077" y="174879"/>
                </a:cubicBezTo>
                <a:cubicBezTo>
                  <a:pt x="348077" y="174879"/>
                  <a:pt x="348077" y="174879"/>
                  <a:pt x="348077" y="174879"/>
                </a:cubicBezTo>
                <a:cubicBezTo>
                  <a:pt x="348077" y="174879"/>
                  <a:pt x="348077" y="174879"/>
                  <a:pt x="348332" y="174752"/>
                </a:cubicBezTo>
                <a:cubicBezTo>
                  <a:pt x="348841" y="174371"/>
                  <a:pt x="351133" y="172720"/>
                  <a:pt x="352788" y="172085"/>
                </a:cubicBezTo>
                <a:cubicBezTo>
                  <a:pt x="353382" y="171831"/>
                  <a:pt x="353849" y="171704"/>
                  <a:pt x="354189" y="171704"/>
                </a:cubicBezTo>
                <a:cubicBezTo>
                  <a:pt x="355844" y="171704"/>
                  <a:pt x="356735" y="172085"/>
                  <a:pt x="357371" y="172847"/>
                </a:cubicBezTo>
                <a:cubicBezTo>
                  <a:pt x="357499" y="173101"/>
                  <a:pt x="357626" y="173355"/>
                  <a:pt x="357626" y="173609"/>
                </a:cubicBezTo>
                <a:cubicBezTo>
                  <a:pt x="357626" y="174244"/>
                  <a:pt x="357371" y="174625"/>
                  <a:pt x="356989" y="174879"/>
                </a:cubicBezTo>
                <a:cubicBezTo>
                  <a:pt x="356480" y="175387"/>
                  <a:pt x="356098" y="175387"/>
                  <a:pt x="355589" y="175387"/>
                </a:cubicBezTo>
                <a:cubicBezTo>
                  <a:pt x="354825" y="175387"/>
                  <a:pt x="354316" y="175006"/>
                  <a:pt x="354061" y="175006"/>
                </a:cubicBezTo>
                <a:cubicBezTo>
                  <a:pt x="353934" y="175006"/>
                  <a:pt x="353807" y="175006"/>
                  <a:pt x="353170" y="175387"/>
                </a:cubicBezTo>
                <a:close/>
                <a:moveTo>
                  <a:pt x="361318" y="186055"/>
                </a:moveTo>
                <a:cubicBezTo>
                  <a:pt x="364119" y="184658"/>
                  <a:pt x="365901" y="182372"/>
                  <a:pt x="368448" y="180721"/>
                </a:cubicBezTo>
                <a:cubicBezTo>
                  <a:pt x="368830" y="180467"/>
                  <a:pt x="369212" y="180467"/>
                  <a:pt x="369721" y="180467"/>
                </a:cubicBezTo>
                <a:cubicBezTo>
                  <a:pt x="370612" y="180467"/>
                  <a:pt x="370739" y="180975"/>
                  <a:pt x="370739" y="181229"/>
                </a:cubicBezTo>
                <a:cubicBezTo>
                  <a:pt x="370739" y="181483"/>
                  <a:pt x="370739" y="181737"/>
                  <a:pt x="370739" y="181864"/>
                </a:cubicBezTo>
                <a:cubicBezTo>
                  <a:pt x="370739" y="181991"/>
                  <a:pt x="370739" y="182245"/>
                  <a:pt x="370485" y="182499"/>
                </a:cubicBezTo>
                <a:cubicBezTo>
                  <a:pt x="368575" y="184150"/>
                  <a:pt x="367684" y="186182"/>
                  <a:pt x="361318" y="189738"/>
                </a:cubicBezTo>
                <a:cubicBezTo>
                  <a:pt x="360554" y="190119"/>
                  <a:pt x="360300" y="190119"/>
                  <a:pt x="359536" y="190119"/>
                </a:cubicBezTo>
                <a:cubicBezTo>
                  <a:pt x="359026" y="190119"/>
                  <a:pt x="358263" y="190119"/>
                  <a:pt x="357626" y="189865"/>
                </a:cubicBezTo>
                <a:cubicBezTo>
                  <a:pt x="356735" y="189484"/>
                  <a:pt x="355462" y="188849"/>
                  <a:pt x="355207" y="188722"/>
                </a:cubicBezTo>
                <a:cubicBezTo>
                  <a:pt x="354571" y="188214"/>
                  <a:pt x="353297" y="187198"/>
                  <a:pt x="353297" y="183261"/>
                </a:cubicBezTo>
                <a:cubicBezTo>
                  <a:pt x="353297" y="182499"/>
                  <a:pt x="353297" y="182372"/>
                  <a:pt x="353679" y="181356"/>
                </a:cubicBezTo>
                <a:cubicBezTo>
                  <a:pt x="355080" y="177165"/>
                  <a:pt x="358008" y="173482"/>
                  <a:pt x="361191" y="170180"/>
                </a:cubicBezTo>
                <a:cubicBezTo>
                  <a:pt x="361955" y="169418"/>
                  <a:pt x="363483" y="168275"/>
                  <a:pt x="365901" y="168275"/>
                </a:cubicBezTo>
                <a:cubicBezTo>
                  <a:pt x="367175" y="168275"/>
                  <a:pt x="367939" y="168529"/>
                  <a:pt x="368575" y="168783"/>
                </a:cubicBezTo>
                <a:cubicBezTo>
                  <a:pt x="368957" y="168910"/>
                  <a:pt x="369594" y="169672"/>
                  <a:pt x="369594" y="170815"/>
                </a:cubicBezTo>
                <a:cubicBezTo>
                  <a:pt x="369594" y="171577"/>
                  <a:pt x="369594" y="172466"/>
                  <a:pt x="368448" y="174244"/>
                </a:cubicBezTo>
                <a:cubicBezTo>
                  <a:pt x="367811" y="175387"/>
                  <a:pt x="367557" y="175641"/>
                  <a:pt x="367047" y="176149"/>
                </a:cubicBezTo>
                <a:cubicBezTo>
                  <a:pt x="363483" y="180086"/>
                  <a:pt x="360936" y="182753"/>
                  <a:pt x="357626" y="184785"/>
                </a:cubicBezTo>
                <a:cubicBezTo>
                  <a:pt x="357117" y="185039"/>
                  <a:pt x="356989" y="185166"/>
                  <a:pt x="356989" y="185547"/>
                </a:cubicBezTo>
                <a:cubicBezTo>
                  <a:pt x="356989" y="186182"/>
                  <a:pt x="357499" y="186817"/>
                  <a:pt x="357753" y="187071"/>
                </a:cubicBezTo>
                <a:cubicBezTo>
                  <a:pt x="358135" y="187325"/>
                  <a:pt x="358390" y="187452"/>
                  <a:pt x="358645" y="187452"/>
                </a:cubicBezTo>
                <a:cubicBezTo>
                  <a:pt x="358899" y="187452"/>
                  <a:pt x="359154" y="187452"/>
                  <a:pt x="361318" y="186309"/>
                </a:cubicBezTo>
                <a:close/>
                <a:moveTo>
                  <a:pt x="357753" y="180340"/>
                </a:moveTo>
                <a:cubicBezTo>
                  <a:pt x="357753" y="180340"/>
                  <a:pt x="357753" y="180340"/>
                  <a:pt x="357753" y="180340"/>
                </a:cubicBezTo>
                <a:cubicBezTo>
                  <a:pt x="357753" y="180340"/>
                  <a:pt x="357881" y="180340"/>
                  <a:pt x="359026" y="179324"/>
                </a:cubicBezTo>
                <a:cubicBezTo>
                  <a:pt x="360682" y="177927"/>
                  <a:pt x="362209" y="176149"/>
                  <a:pt x="363483" y="174625"/>
                </a:cubicBezTo>
                <a:cubicBezTo>
                  <a:pt x="364119" y="173990"/>
                  <a:pt x="364246" y="173482"/>
                  <a:pt x="364501" y="172974"/>
                </a:cubicBezTo>
                <a:cubicBezTo>
                  <a:pt x="364883" y="172339"/>
                  <a:pt x="365392" y="171704"/>
                  <a:pt x="365392" y="171196"/>
                </a:cubicBezTo>
                <a:cubicBezTo>
                  <a:pt x="365392" y="171069"/>
                  <a:pt x="365392" y="170942"/>
                  <a:pt x="365138" y="170942"/>
                </a:cubicBezTo>
                <a:cubicBezTo>
                  <a:pt x="364883" y="170942"/>
                  <a:pt x="364501" y="171323"/>
                  <a:pt x="364246" y="171450"/>
                </a:cubicBezTo>
                <a:cubicBezTo>
                  <a:pt x="362337" y="173101"/>
                  <a:pt x="359663" y="176149"/>
                  <a:pt x="358390" y="178435"/>
                </a:cubicBezTo>
                <a:cubicBezTo>
                  <a:pt x="357753" y="179578"/>
                  <a:pt x="357499" y="180213"/>
                  <a:pt x="357499" y="18021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nvGrpSpPr>
          <p:cNvPr id="687" name="Google Shape;687;p70"/>
          <p:cNvGrpSpPr/>
          <p:nvPr/>
        </p:nvGrpSpPr>
        <p:grpSpPr>
          <a:xfrm>
            <a:off x="4141185" y="5333649"/>
            <a:ext cx="778892" cy="535727"/>
            <a:chOff x="1390414" y="4541317"/>
            <a:chExt cx="497543" cy="342213"/>
          </a:xfrm>
        </p:grpSpPr>
        <p:sp>
          <p:nvSpPr>
            <p:cNvPr id="688" name="Google Shape;688;p70"/>
            <p:cNvSpPr/>
            <p:nvPr/>
          </p:nvSpPr>
          <p:spPr>
            <a:xfrm>
              <a:off x="1390414" y="4734686"/>
              <a:ext cx="56527" cy="86995"/>
            </a:xfrm>
            <a:custGeom>
              <a:rect b="b" l="l" r="r" t="t"/>
              <a:pathLst>
                <a:path extrusionOk="0" h="86995" w="56527">
                  <a:moveTo>
                    <a:pt x="45960" y="86868"/>
                  </a:moveTo>
                  <a:lnTo>
                    <a:pt x="0" y="86868"/>
                  </a:lnTo>
                  <a:lnTo>
                    <a:pt x="12222" y="0"/>
                  </a:lnTo>
                  <a:lnTo>
                    <a:pt x="56528" y="0"/>
                  </a:lnTo>
                  <a:lnTo>
                    <a:pt x="55382" y="8763"/>
                  </a:lnTo>
                  <a:lnTo>
                    <a:pt x="21898" y="8763"/>
                  </a:lnTo>
                  <a:lnTo>
                    <a:pt x="17824" y="37846"/>
                  </a:lnTo>
                  <a:lnTo>
                    <a:pt x="41632" y="37846"/>
                  </a:lnTo>
                  <a:lnTo>
                    <a:pt x="40359" y="46609"/>
                  </a:lnTo>
                  <a:lnTo>
                    <a:pt x="16551" y="46609"/>
                  </a:lnTo>
                  <a:lnTo>
                    <a:pt x="12095" y="78232"/>
                  </a:lnTo>
                  <a:lnTo>
                    <a:pt x="47234" y="78232"/>
                  </a:lnTo>
                  <a:lnTo>
                    <a:pt x="45960" y="8699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89" name="Google Shape;689;p70"/>
            <p:cNvSpPr/>
            <p:nvPr/>
          </p:nvSpPr>
          <p:spPr>
            <a:xfrm>
              <a:off x="1446382" y="4765547"/>
              <a:ext cx="48938" cy="57404"/>
            </a:xfrm>
            <a:custGeom>
              <a:rect b="b" l="l" r="r" t="t"/>
              <a:pathLst>
                <a:path extrusionOk="0" h="57404" w="48938">
                  <a:moveTo>
                    <a:pt x="16856" y="0"/>
                  </a:moveTo>
                  <a:lnTo>
                    <a:pt x="11636" y="37465"/>
                  </a:lnTo>
                  <a:cubicBezTo>
                    <a:pt x="11508" y="38735"/>
                    <a:pt x="11254" y="39878"/>
                    <a:pt x="10999" y="41275"/>
                  </a:cubicBezTo>
                  <a:cubicBezTo>
                    <a:pt x="10745" y="42545"/>
                    <a:pt x="10617" y="43815"/>
                    <a:pt x="10617" y="44958"/>
                  </a:cubicBezTo>
                  <a:cubicBezTo>
                    <a:pt x="10617" y="45974"/>
                    <a:pt x="10872" y="46863"/>
                    <a:pt x="11254" y="47498"/>
                  </a:cubicBezTo>
                  <a:cubicBezTo>
                    <a:pt x="11636" y="48133"/>
                    <a:pt x="12400" y="48514"/>
                    <a:pt x="13418" y="48514"/>
                  </a:cubicBezTo>
                  <a:cubicBezTo>
                    <a:pt x="14819" y="48514"/>
                    <a:pt x="16346" y="47879"/>
                    <a:pt x="17874" y="46736"/>
                  </a:cubicBezTo>
                  <a:cubicBezTo>
                    <a:pt x="19402" y="45593"/>
                    <a:pt x="21057" y="44069"/>
                    <a:pt x="22585" y="42164"/>
                  </a:cubicBezTo>
                  <a:cubicBezTo>
                    <a:pt x="24113" y="40259"/>
                    <a:pt x="25640" y="38227"/>
                    <a:pt x="27168" y="36068"/>
                  </a:cubicBezTo>
                  <a:cubicBezTo>
                    <a:pt x="28696" y="33909"/>
                    <a:pt x="29969" y="31750"/>
                    <a:pt x="31115" y="29591"/>
                  </a:cubicBezTo>
                  <a:cubicBezTo>
                    <a:pt x="32261" y="27432"/>
                    <a:pt x="33279" y="25527"/>
                    <a:pt x="34043" y="23876"/>
                  </a:cubicBezTo>
                  <a:cubicBezTo>
                    <a:pt x="34807" y="22225"/>
                    <a:pt x="35316" y="20955"/>
                    <a:pt x="35444" y="20193"/>
                  </a:cubicBezTo>
                  <a:lnTo>
                    <a:pt x="38244" y="0"/>
                  </a:lnTo>
                  <a:lnTo>
                    <a:pt x="48939" y="0"/>
                  </a:lnTo>
                  <a:lnTo>
                    <a:pt x="41173" y="56007"/>
                  </a:lnTo>
                  <a:lnTo>
                    <a:pt x="30733" y="56007"/>
                  </a:lnTo>
                  <a:lnTo>
                    <a:pt x="33534" y="35560"/>
                  </a:lnTo>
                  <a:cubicBezTo>
                    <a:pt x="32897" y="37084"/>
                    <a:pt x="32006" y="38989"/>
                    <a:pt x="30606" y="41529"/>
                  </a:cubicBezTo>
                  <a:cubicBezTo>
                    <a:pt x="29205" y="43942"/>
                    <a:pt x="27550" y="46355"/>
                    <a:pt x="25513" y="48768"/>
                  </a:cubicBezTo>
                  <a:cubicBezTo>
                    <a:pt x="23476" y="51054"/>
                    <a:pt x="20930" y="53086"/>
                    <a:pt x="18256" y="54864"/>
                  </a:cubicBezTo>
                  <a:cubicBezTo>
                    <a:pt x="15583" y="56642"/>
                    <a:pt x="12400" y="57404"/>
                    <a:pt x="8962" y="57404"/>
                  </a:cubicBezTo>
                  <a:cubicBezTo>
                    <a:pt x="6034" y="57404"/>
                    <a:pt x="3997" y="56769"/>
                    <a:pt x="2724" y="55499"/>
                  </a:cubicBezTo>
                  <a:cubicBezTo>
                    <a:pt x="1451" y="54229"/>
                    <a:pt x="687" y="52578"/>
                    <a:pt x="305" y="50800"/>
                  </a:cubicBezTo>
                  <a:cubicBezTo>
                    <a:pt x="-77" y="49022"/>
                    <a:pt x="-77" y="47117"/>
                    <a:pt x="178" y="45212"/>
                  </a:cubicBezTo>
                  <a:cubicBezTo>
                    <a:pt x="432" y="43307"/>
                    <a:pt x="687" y="41910"/>
                    <a:pt x="814" y="40767"/>
                  </a:cubicBezTo>
                  <a:lnTo>
                    <a:pt x="6543" y="127"/>
                  </a:lnTo>
                  <a:lnTo>
                    <a:pt x="16983" y="12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90" name="Google Shape;690;p70"/>
            <p:cNvSpPr/>
            <p:nvPr/>
          </p:nvSpPr>
          <p:spPr>
            <a:xfrm>
              <a:off x="1499904" y="4764278"/>
              <a:ext cx="43159" cy="57276"/>
            </a:xfrm>
            <a:custGeom>
              <a:rect b="b" l="l" r="r" t="t"/>
              <a:pathLst>
                <a:path extrusionOk="0" h="57276" w="43159">
                  <a:moveTo>
                    <a:pt x="18333" y="1270"/>
                  </a:moveTo>
                  <a:lnTo>
                    <a:pt x="15150" y="22987"/>
                  </a:lnTo>
                  <a:cubicBezTo>
                    <a:pt x="15914" y="21336"/>
                    <a:pt x="17060" y="19177"/>
                    <a:pt x="18461" y="16637"/>
                  </a:cubicBezTo>
                  <a:cubicBezTo>
                    <a:pt x="19861" y="14097"/>
                    <a:pt x="21389" y="11557"/>
                    <a:pt x="23171" y="9017"/>
                  </a:cubicBezTo>
                  <a:cubicBezTo>
                    <a:pt x="24954" y="6604"/>
                    <a:pt x="26863" y="4445"/>
                    <a:pt x="29028" y="2667"/>
                  </a:cubicBezTo>
                  <a:cubicBezTo>
                    <a:pt x="31192" y="889"/>
                    <a:pt x="33356" y="0"/>
                    <a:pt x="35648" y="0"/>
                  </a:cubicBezTo>
                  <a:cubicBezTo>
                    <a:pt x="38194" y="0"/>
                    <a:pt x="39849" y="254"/>
                    <a:pt x="40868" y="762"/>
                  </a:cubicBezTo>
                  <a:cubicBezTo>
                    <a:pt x="41886" y="1270"/>
                    <a:pt x="42650" y="1651"/>
                    <a:pt x="43160" y="2032"/>
                  </a:cubicBezTo>
                  <a:lnTo>
                    <a:pt x="39213" y="12065"/>
                  </a:lnTo>
                  <a:cubicBezTo>
                    <a:pt x="38576" y="11684"/>
                    <a:pt x="37812" y="11430"/>
                    <a:pt x="37049" y="11049"/>
                  </a:cubicBezTo>
                  <a:cubicBezTo>
                    <a:pt x="36285" y="10795"/>
                    <a:pt x="35139" y="10541"/>
                    <a:pt x="33484" y="10541"/>
                  </a:cubicBezTo>
                  <a:cubicBezTo>
                    <a:pt x="31701" y="10541"/>
                    <a:pt x="29919" y="11557"/>
                    <a:pt x="28009" y="13589"/>
                  </a:cubicBezTo>
                  <a:cubicBezTo>
                    <a:pt x="26099" y="15621"/>
                    <a:pt x="24190" y="17907"/>
                    <a:pt x="22407" y="20701"/>
                  </a:cubicBezTo>
                  <a:cubicBezTo>
                    <a:pt x="20625" y="23495"/>
                    <a:pt x="18843" y="26289"/>
                    <a:pt x="17315" y="29337"/>
                  </a:cubicBezTo>
                  <a:cubicBezTo>
                    <a:pt x="15660" y="32385"/>
                    <a:pt x="14387" y="34925"/>
                    <a:pt x="13368" y="36957"/>
                  </a:cubicBezTo>
                  <a:lnTo>
                    <a:pt x="10440" y="57277"/>
                  </a:lnTo>
                  <a:lnTo>
                    <a:pt x="0" y="57277"/>
                  </a:lnTo>
                  <a:lnTo>
                    <a:pt x="7766" y="1270"/>
                  </a:lnTo>
                  <a:lnTo>
                    <a:pt x="18206" y="127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91" name="Google Shape;691;p70"/>
            <p:cNvSpPr/>
            <p:nvPr/>
          </p:nvSpPr>
          <p:spPr>
            <a:xfrm>
              <a:off x="1541690" y="4764278"/>
              <a:ext cx="53709" cy="58546"/>
            </a:xfrm>
            <a:custGeom>
              <a:rect b="b" l="l" r="r" t="t"/>
              <a:pathLst>
                <a:path extrusionOk="0" h="58546" w="53709">
                  <a:moveTo>
                    <a:pt x="31292" y="0"/>
                  </a:moveTo>
                  <a:cubicBezTo>
                    <a:pt x="35239" y="0"/>
                    <a:pt x="38804" y="762"/>
                    <a:pt x="41732" y="2413"/>
                  </a:cubicBezTo>
                  <a:cubicBezTo>
                    <a:pt x="44788" y="4064"/>
                    <a:pt x="47207" y="6096"/>
                    <a:pt x="48989" y="8763"/>
                  </a:cubicBezTo>
                  <a:cubicBezTo>
                    <a:pt x="50899" y="11430"/>
                    <a:pt x="52172" y="14478"/>
                    <a:pt x="52936" y="17907"/>
                  </a:cubicBezTo>
                  <a:cubicBezTo>
                    <a:pt x="53700" y="21336"/>
                    <a:pt x="53954" y="24892"/>
                    <a:pt x="53445" y="28575"/>
                  </a:cubicBezTo>
                  <a:cubicBezTo>
                    <a:pt x="52936" y="32512"/>
                    <a:pt x="51790" y="36322"/>
                    <a:pt x="50135" y="40005"/>
                  </a:cubicBezTo>
                  <a:cubicBezTo>
                    <a:pt x="48480" y="43561"/>
                    <a:pt x="46315" y="46736"/>
                    <a:pt x="43642" y="49530"/>
                  </a:cubicBezTo>
                  <a:cubicBezTo>
                    <a:pt x="40968" y="52324"/>
                    <a:pt x="37913" y="54483"/>
                    <a:pt x="34348" y="56134"/>
                  </a:cubicBezTo>
                  <a:cubicBezTo>
                    <a:pt x="30783" y="57785"/>
                    <a:pt x="26964" y="58547"/>
                    <a:pt x="22762" y="58547"/>
                  </a:cubicBezTo>
                  <a:cubicBezTo>
                    <a:pt x="18561" y="58547"/>
                    <a:pt x="15123" y="57785"/>
                    <a:pt x="11940" y="56261"/>
                  </a:cubicBezTo>
                  <a:cubicBezTo>
                    <a:pt x="8885" y="54737"/>
                    <a:pt x="6339" y="52578"/>
                    <a:pt x="4556" y="49911"/>
                  </a:cubicBezTo>
                  <a:cubicBezTo>
                    <a:pt x="2647" y="47244"/>
                    <a:pt x="1373" y="44196"/>
                    <a:pt x="610" y="40640"/>
                  </a:cubicBezTo>
                  <a:cubicBezTo>
                    <a:pt x="-154" y="37084"/>
                    <a:pt x="-154" y="33274"/>
                    <a:pt x="355" y="29337"/>
                  </a:cubicBezTo>
                  <a:cubicBezTo>
                    <a:pt x="864" y="25654"/>
                    <a:pt x="1883" y="21971"/>
                    <a:pt x="3538" y="18415"/>
                  </a:cubicBezTo>
                  <a:cubicBezTo>
                    <a:pt x="5193" y="14859"/>
                    <a:pt x="7230" y="11811"/>
                    <a:pt x="9776" y="9017"/>
                  </a:cubicBezTo>
                  <a:cubicBezTo>
                    <a:pt x="12322" y="6223"/>
                    <a:pt x="15378" y="4064"/>
                    <a:pt x="18943" y="2413"/>
                  </a:cubicBezTo>
                  <a:cubicBezTo>
                    <a:pt x="22508" y="762"/>
                    <a:pt x="26454" y="0"/>
                    <a:pt x="30910" y="0"/>
                  </a:cubicBezTo>
                  <a:close/>
                  <a:moveTo>
                    <a:pt x="31165" y="6477"/>
                  </a:moveTo>
                  <a:cubicBezTo>
                    <a:pt x="26454" y="6477"/>
                    <a:pt x="22508" y="8382"/>
                    <a:pt x="19325" y="12319"/>
                  </a:cubicBezTo>
                  <a:cubicBezTo>
                    <a:pt x="16142" y="16256"/>
                    <a:pt x="13978" y="21844"/>
                    <a:pt x="12832" y="29083"/>
                  </a:cubicBezTo>
                  <a:cubicBezTo>
                    <a:pt x="12450" y="31750"/>
                    <a:pt x="12195" y="34544"/>
                    <a:pt x="12322" y="37211"/>
                  </a:cubicBezTo>
                  <a:cubicBezTo>
                    <a:pt x="12322" y="40005"/>
                    <a:pt x="12832" y="42418"/>
                    <a:pt x="13596" y="44577"/>
                  </a:cubicBezTo>
                  <a:cubicBezTo>
                    <a:pt x="14359" y="46736"/>
                    <a:pt x="15633" y="48514"/>
                    <a:pt x="17288" y="49911"/>
                  </a:cubicBezTo>
                  <a:cubicBezTo>
                    <a:pt x="18943" y="51308"/>
                    <a:pt x="21107" y="51943"/>
                    <a:pt x="23908" y="51943"/>
                  </a:cubicBezTo>
                  <a:cubicBezTo>
                    <a:pt x="26327" y="51943"/>
                    <a:pt x="28619" y="51308"/>
                    <a:pt x="30528" y="50165"/>
                  </a:cubicBezTo>
                  <a:cubicBezTo>
                    <a:pt x="32565" y="48895"/>
                    <a:pt x="34348" y="47244"/>
                    <a:pt x="35876" y="45212"/>
                  </a:cubicBezTo>
                  <a:cubicBezTo>
                    <a:pt x="37403" y="43053"/>
                    <a:pt x="38676" y="40640"/>
                    <a:pt x="39695" y="37846"/>
                  </a:cubicBezTo>
                  <a:cubicBezTo>
                    <a:pt x="40714" y="35052"/>
                    <a:pt x="41477" y="32004"/>
                    <a:pt x="41987" y="28829"/>
                  </a:cubicBezTo>
                  <a:cubicBezTo>
                    <a:pt x="42369" y="26289"/>
                    <a:pt x="42496" y="23749"/>
                    <a:pt x="42369" y="21082"/>
                  </a:cubicBezTo>
                  <a:cubicBezTo>
                    <a:pt x="42241" y="18415"/>
                    <a:pt x="41732" y="16002"/>
                    <a:pt x="40841" y="13970"/>
                  </a:cubicBezTo>
                  <a:cubicBezTo>
                    <a:pt x="39950" y="11811"/>
                    <a:pt x="38804" y="10033"/>
                    <a:pt x="37149" y="8636"/>
                  </a:cubicBezTo>
                  <a:cubicBezTo>
                    <a:pt x="35621" y="7239"/>
                    <a:pt x="33584" y="6604"/>
                    <a:pt x="31165" y="66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92" name="Google Shape;692;p70"/>
            <p:cNvSpPr/>
            <p:nvPr/>
          </p:nvSpPr>
          <p:spPr>
            <a:xfrm>
              <a:off x="1595772" y="4764278"/>
              <a:ext cx="58863" cy="87248"/>
            </a:xfrm>
            <a:custGeom>
              <a:rect b="b" l="l" r="r" t="t"/>
              <a:pathLst>
                <a:path extrusionOk="0" h="87248" w="58863">
                  <a:moveTo>
                    <a:pt x="12222" y="1270"/>
                  </a:moveTo>
                  <a:lnTo>
                    <a:pt x="22917" y="1270"/>
                  </a:lnTo>
                  <a:lnTo>
                    <a:pt x="19734" y="22479"/>
                  </a:lnTo>
                  <a:cubicBezTo>
                    <a:pt x="20625" y="20701"/>
                    <a:pt x="21898" y="18415"/>
                    <a:pt x="23426" y="15875"/>
                  </a:cubicBezTo>
                  <a:cubicBezTo>
                    <a:pt x="25081" y="13335"/>
                    <a:pt x="26991" y="10795"/>
                    <a:pt x="29155" y="8509"/>
                  </a:cubicBezTo>
                  <a:cubicBezTo>
                    <a:pt x="31319" y="6096"/>
                    <a:pt x="33866" y="4064"/>
                    <a:pt x="36539" y="2413"/>
                  </a:cubicBezTo>
                  <a:cubicBezTo>
                    <a:pt x="39340" y="762"/>
                    <a:pt x="42268" y="0"/>
                    <a:pt x="45324" y="0"/>
                  </a:cubicBezTo>
                  <a:cubicBezTo>
                    <a:pt x="48252" y="0"/>
                    <a:pt x="50671" y="635"/>
                    <a:pt x="52581" y="2032"/>
                  </a:cubicBezTo>
                  <a:cubicBezTo>
                    <a:pt x="54490" y="3429"/>
                    <a:pt x="56018" y="5207"/>
                    <a:pt x="57037" y="7366"/>
                  </a:cubicBezTo>
                  <a:cubicBezTo>
                    <a:pt x="58055" y="9525"/>
                    <a:pt x="58692" y="12192"/>
                    <a:pt x="58819" y="14986"/>
                  </a:cubicBezTo>
                  <a:cubicBezTo>
                    <a:pt x="58947" y="17907"/>
                    <a:pt x="58819" y="20955"/>
                    <a:pt x="58183" y="24003"/>
                  </a:cubicBezTo>
                  <a:cubicBezTo>
                    <a:pt x="57164" y="28829"/>
                    <a:pt x="55509" y="33401"/>
                    <a:pt x="53217" y="37592"/>
                  </a:cubicBezTo>
                  <a:cubicBezTo>
                    <a:pt x="50798" y="41783"/>
                    <a:pt x="47997" y="45466"/>
                    <a:pt x="44815" y="48641"/>
                  </a:cubicBezTo>
                  <a:cubicBezTo>
                    <a:pt x="41632" y="51816"/>
                    <a:pt x="38194" y="54229"/>
                    <a:pt x="34502" y="56007"/>
                  </a:cubicBezTo>
                  <a:cubicBezTo>
                    <a:pt x="30810" y="57785"/>
                    <a:pt x="27245" y="58674"/>
                    <a:pt x="23808" y="58674"/>
                  </a:cubicBezTo>
                  <a:cubicBezTo>
                    <a:pt x="21643" y="58674"/>
                    <a:pt x="19988" y="58674"/>
                    <a:pt x="18842" y="58674"/>
                  </a:cubicBezTo>
                  <a:cubicBezTo>
                    <a:pt x="17697" y="58674"/>
                    <a:pt x="16296" y="58420"/>
                    <a:pt x="14641" y="58039"/>
                  </a:cubicBezTo>
                  <a:lnTo>
                    <a:pt x="10440" y="87249"/>
                  </a:lnTo>
                  <a:lnTo>
                    <a:pt x="0" y="87249"/>
                  </a:lnTo>
                  <a:lnTo>
                    <a:pt x="11840" y="1397"/>
                  </a:lnTo>
                  <a:close/>
                  <a:moveTo>
                    <a:pt x="19352" y="51562"/>
                  </a:moveTo>
                  <a:cubicBezTo>
                    <a:pt x="20752" y="52070"/>
                    <a:pt x="22662" y="52451"/>
                    <a:pt x="25208" y="52451"/>
                  </a:cubicBezTo>
                  <a:cubicBezTo>
                    <a:pt x="27500" y="52451"/>
                    <a:pt x="29792" y="51689"/>
                    <a:pt x="32083" y="50038"/>
                  </a:cubicBezTo>
                  <a:cubicBezTo>
                    <a:pt x="34375" y="48387"/>
                    <a:pt x="36539" y="46355"/>
                    <a:pt x="38576" y="43688"/>
                  </a:cubicBezTo>
                  <a:cubicBezTo>
                    <a:pt x="40613" y="41148"/>
                    <a:pt x="42268" y="38227"/>
                    <a:pt x="43796" y="34925"/>
                  </a:cubicBezTo>
                  <a:cubicBezTo>
                    <a:pt x="45324" y="31750"/>
                    <a:pt x="46342" y="28575"/>
                    <a:pt x="46979" y="25400"/>
                  </a:cubicBezTo>
                  <a:cubicBezTo>
                    <a:pt x="47616" y="21971"/>
                    <a:pt x="47997" y="19050"/>
                    <a:pt x="47870" y="16891"/>
                  </a:cubicBezTo>
                  <a:cubicBezTo>
                    <a:pt x="47870" y="14732"/>
                    <a:pt x="47361" y="12954"/>
                    <a:pt x="46724" y="11684"/>
                  </a:cubicBezTo>
                  <a:cubicBezTo>
                    <a:pt x="46088" y="10414"/>
                    <a:pt x="45324" y="9525"/>
                    <a:pt x="44305" y="9144"/>
                  </a:cubicBezTo>
                  <a:cubicBezTo>
                    <a:pt x="43287" y="8636"/>
                    <a:pt x="42396" y="8382"/>
                    <a:pt x="41250" y="8382"/>
                  </a:cubicBezTo>
                  <a:cubicBezTo>
                    <a:pt x="39849" y="8382"/>
                    <a:pt x="38322" y="9017"/>
                    <a:pt x="36794" y="10160"/>
                  </a:cubicBezTo>
                  <a:cubicBezTo>
                    <a:pt x="35139" y="11430"/>
                    <a:pt x="33611" y="12954"/>
                    <a:pt x="31956" y="14732"/>
                  </a:cubicBezTo>
                  <a:cubicBezTo>
                    <a:pt x="30301" y="16637"/>
                    <a:pt x="28773" y="18669"/>
                    <a:pt x="27245" y="20955"/>
                  </a:cubicBezTo>
                  <a:cubicBezTo>
                    <a:pt x="25717" y="23241"/>
                    <a:pt x="24317" y="25400"/>
                    <a:pt x="23044" y="27432"/>
                  </a:cubicBezTo>
                  <a:cubicBezTo>
                    <a:pt x="21771" y="29464"/>
                    <a:pt x="20752" y="31369"/>
                    <a:pt x="19734" y="33147"/>
                  </a:cubicBezTo>
                  <a:cubicBezTo>
                    <a:pt x="18842" y="34925"/>
                    <a:pt x="18206" y="36068"/>
                    <a:pt x="17951" y="36830"/>
                  </a:cubicBezTo>
                  <a:lnTo>
                    <a:pt x="16169" y="49784"/>
                  </a:lnTo>
                  <a:cubicBezTo>
                    <a:pt x="17060" y="50292"/>
                    <a:pt x="18206" y="50800"/>
                    <a:pt x="19479" y="5143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93" name="Google Shape;693;p70"/>
            <p:cNvSpPr/>
            <p:nvPr/>
          </p:nvSpPr>
          <p:spPr>
            <a:xfrm>
              <a:off x="1661084" y="4764404"/>
              <a:ext cx="53471" cy="58420"/>
            </a:xfrm>
            <a:custGeom>
              <a:rect b="b" l="l" r="r" t="t"/>
              <a:pathLst>
                <a:path extrusionOk="0" h="58420" w="53471">
                  <a:moveTo>
                    <a:pt x="45833" y="57150"/>
                  </a:moveTo>
                  <a:lnTo>
                    <a:pt x="35266" y="57150"/>
                  </a:lnTo>
                  <a:lnTo>
                    <a:pt x="38322" y="35941"/>
                  </a:lnTo>
                  <a:cubicBezTo>
                    <a:pt x="37430" y="37719"/>
                    <a:pt x="36285" y="40005"/>
                    <a:pt x="34630" y="42545"/>
                  </a:cubicBezTo>
                  <a:cubicBezTo>
                    <a:pt x="33102" y="45085"/>
                    <a:pt x="31192" y="47625"/>
                    <a:pt x="28900" y="49911"/>
                  </a:cubicBezTo>
                  <a:cubicBezTo>
                    <a:pt x="26736" y="52324"/>
                    <a:pt x="24190" y="54356"/>
                    <a:pt x="21516" y="56007"/>
                  </a:cubicBezTo>
                  <a:cubicBezTo>
                    <a:pt x="18842" y="57658"/>
                    <a:pt x="15787" y="58420"/>
                    <a:pt x="12731" y="58420"/>
                  </a:cubicBezTo>
                  <a:cubicBezTo>
                    <a:pt x="9803" y="58420"/>
                    <a:pt x="7384" y="57785"/>
                    <a:pt x="5602" y="56388"/>
                  </a:cubicBezTo>
                  <a:cubicBezTo>
                    <a:pt x="3819" y="54991"/>
                    <a:pt x="2419" y="53213"/>
                    <a:pt x="1528" y="51054"/>
                  </a:cubicBezTo>
                  <a:cubicBezTo>
                    <a:pt x="637" y="48895"/>
                    <a:pt x="127" y="46228"/>
                    <a:pt x="0" y="43434"/>
                  </a:cubicBezTo>
                  <a:cubicBezTo>
                    <a:pt x="0" y="40513"/>
                    <a:pt x="127" y="37465"/>
                    <a:pt x="764" y="34417"/>
                  </a:cubicBezTo>
                  <a:cubicBezTo>
                    <a:pt x="1782" y="29591"/>
                    <a:pt x="3310" y="25019"/>
                    <a:pt x="5602" y="20828"/>
                  </a:cubicBezTo>
                  <a:cubicBezTo>
                    <a:pt x="7893" y="16637"/>
                    <a:pt x="10567" y="12954"/>
                    <a:pt x="13750" y="9906"/>
                  </a:cubicBezTo>
                  <a:cubicBezTo>
                    <a:pt x="16933" y="6858"/>
                    <a:pt x="20243" y="4445"/>
                    <a:pt x="23935" y="2667"/>
                  </a:cubicBezTo>
                  <a:cubicBezTo>
                    <a:pt x="27627" y="889"/>
                    <a:pt x="31447" y="0"/>
                    <a:pt x="35266" y="0"/>
                  </a:cubicBezTo>
                  <a:cubicBezTo>
                    <a:pt x="38703" y="0"/>
                    <a:pt x="41250" y="254"/>
                    <a:pt x="43287" y="762"/>
                  </a:cubicBezTo>
                  <a:cubicBezTo>
                    <a:pt x="45197" y="1270"/>
                    <a:pt x="46724" y="1524"/>
                    <a:pt x="47998" y="1778"/>
                  </a:cubicBezTo>
                  <a:lnTo>
                    <a:pt x="53472" y="127"/>
                  </a:lnTo>
                  <a:lnTo>
                    <a:pt x="45960" y="57404"/>
                  </a:lnTo>
                  <a:close/>
                  <a:moveTo>
                    <a:pt x="38958" y="6858"/>
                  </a:moveTo>
                  <a:cubicBezTo>
                    <a:pt x="37812" y="6350"/>
                    <a:pt x="36157" y="5969"/>
                    <a:pt x="33611" y="5969"/>
                  </a:cubicBezTo>
                  <a:cubicBezTo>
                    <a:pt x="31319" y="5969"/>
                    <a:pt x="29028" y="6731"/>
                    <a:pt x="26863" y="8255"/>
                  </a:cubicBezTo>
                  <a:cubicBezTo>
                    <a:pt x="24572" y="9779"/>
                    <a:pt x="22535" y="11938"/>
                    <a:pt x="20625" y="14478"/>
                  </a:cubicBezTo>
                  <a:cubicBezTo>
                    <a:pt x="18715" y="17018"/>
                    <a:pt x="17060" y="19939"/>
                    <a:pt x="15532" y="23114"/>
                  </a:cubicBezTo>
                  <a:cubicBezTo>
                    <a:pt x="14005" y="26289"/>
                    <a:pt x="12986" y="29591"/>
                    <a:pt x="12222" y="32893"/>
                  </a:cubicBezTo>
                  <a:cubicBezTo>
                    <a:pt x="11458" y="36322"/>
                    <a:pt x="11076" y="39243"/>
                    <a:pt x="11076" y="41402"/>
                  </a:cubicBezTo>
                  <a:cubicBezTo>
                    <a:pt x="11076" y="43561"/>
                    <a:pt x="11458" y="45339"/>
                    <a:pt x="11968" y="46609"/>
                  </a:cubicBezTo>
                  <a:cubicBezTo>
                    <a:pt x="12477" y="47879"/>
                    <a:pt x="13241" y="48768"/>
                    <a:pt x="14005" y="49149"/>
                  </a:cubicBezTo>
                  <a:cubicBezTo>
                    <a:pt x="14896" y="49657"/>
                    <a:pt x="15787" y="49911"/>
                    <a:pt x="16933" y="49911"/>
                  </a:cubicBezTo>
                  <a:cubicBezTo>
                    <a:pt x="18333" y="49911"/>
                    <a:pt x="19861" y="49276"/>
                    <a:pt x="21389" y="48133"/>
                  </a:cubicBezTo>
                  <a:cubicBezTo>
                    <a:pt x="23044" y="46863"/>
                    <a:pt x="24572" y="45339"/>
                    <a:pt x="26227" y="43561"/>
                  </a:cubicBezTo>
                  <a:cubicBezTo>
                    <a:pt x="27882" y="41656"/>
                    <a:pt x="29410" y="39624"/>
                    <a:pt x="30937" y="37338"/>
                  </a:cubicBezTo>
                  <a:cubicBezTo>
                    <a:pt x="32465" y="35052"/>
                    <a:pt x="33866" y="32893"/>
                    <a:pt x="35139" y="30861"/>
                  </a:cubicBezTo>
                  <a:cubicBezTo>
                    <a:pt x="36412" y="28829"/>
                    <a:pt x="37430" y="26924"/>
                    <a:pt x="38322" y="25146"/>
                  </a:cubicBezTo>
                  <a:cubicBezTo>
                    <a:pt x="39213" y="23495"/>
                    <a:pt x="39849" y="22225"/>
                    <a:pt x="40104" y="21463"/>
                  </a:cubicBezTo>
                  <a:lnTo>
                    <a:pt x="41759" y="8636"/>
                  </a:lnTo>
                  <a:cubicBezTo>
                    <a:pt x="40741" y="8001"/>
                    <a:pt x="39722" y="7493"/>
                    <a:pt x="38703" y="685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94" name="Google Shape;694;p70"/>
            <p:cNvSpPr/>
            <p:nvPr/>
          </p:nvSpPr>
          <p:spPr>
            <a:xfrm>
              <a:off x="1720158" y="4734686"/>
              <a:ext cx="58178" cy="86867"/>
            </a:xfrm>
            <a:custGeom>
              <a:rect b="b" l="l" r="r" t="t"/>
              <a:pathLst>
                <a:path extrusionOk="0" h="86867" w="58178">
                  <a:moveTo>
                    <a:pt x="11968" y="0"/>
                  </a:moveTo>
                  <a:lnTo>
                    <a:pt x="31319" y="0"/>
                  </a:lnTo>
                  <a:cubicBezTo>
                    <a:pt x="35266" y="0"/>
                    <a:pt x="38958" y="508"/>
                    <a:pt x="42141" y="1651"/>
                  </a:cubicBezTo>
                  <a:cubicBezTo>
                    <a:pt x="45324" y="2794"/>
                    <a:pt x="47998" y="4191"/>
                    <a:pt x="50289" y="6096"/>
                  </a:cubicBezTo>
                  <a:cubicBezTo>
                    <a:pt x="52453" y="8001"/>
                    <a:pt x="53981" y="10287"/>
                    <a:pt x="55000" y="12954"/>
                  </a:cubicBezTo>
                  <a:cubicBezTo>
                    <a:pt x="56018" y="15621"/>
                    <a:pt x="56273" y="18542"/>
                    <a:pt x="55764" y="21717"/>
                  </a:cubicBezTo>
                  <a:cubicBezTo>
                    <a:pt x="55382" y="24511"/>
                    <a:pt x="54491" y="26924"/>
                    <a:pt x="53345" y="28956"/>
                  </a:cubicBezTo>
                  <a:cubicBezTo>
                    <a:pt x="52199" y="30988"/>
                    <a:pt x="50799" y="32766"/>
                    <a:pt x="49271" y="34290"/>
                  </a:cubicBezTo>
                  <a:cubicBezTo>
                    <a:pt x="47743" y="35814"/>
                    <a:pt x="46088" y="37084"/>
                    <a:pt x="44433" y="38100"/>
                  </a:cubicBezTo>
                  <a:cubicBezTo>
                    <a:pt x="42778" y="39116"/>
                    <a:pt x="41250" y="40005"/>
                    <a:pt x="39977" y="40640"/>
                  </a:cubicBezTo>
                  <a:cubicBezTo>
                    <a:pt x="43160" y="41021"/>
                    <a:pt x="45833" y="41910"/>
                    <a:pt x="48252" y="43307"/>
                  </a:cubicBezTo>
                  <a:cubicBezTo>
                    <a:pt x="50671" y="44704"/>
                    <a:pt x="52581" y="46228"/>
                    <a:pt x="54236" y="48133"/>
                  </a:cubicBezTo>
                  <a:cubicBezTo>
                    <a:pt x="55764" y="50038"/>
                    <a:pt x="56910" y="52197"/>
                    <a:pt x="57546" y="54483"/>
                  </a:cubicBezTo>
                  <a:cubicBezTo>
                    <a:pt x="58183" y="56769"/>
                    <a:pt x="58310" y="59055"/>
                    <a:pt x="58055" y="61341"/>
                  </a:cubicBezTo>
                  <a:cubicBezTo>
                    <a:pt x="57419" y="65659"/>
                    <a:pt x="56018" y="69469"/>
                    <a:pt x="53727" y="72644"/>
                  </a:cubicBezTo>
                  <a:cubicBezTo>
                    <a:pt x="51435" y="75819"/>
                    <a:pt x="48634" y="78486"/>
                    <a:pt x="45324" y="80645"/>
                  </a:cubicBezTo>
                  <a:cubicBezTo>
                    <a:pt x="42014" y="82677"/>
                    <a:pt x="38322" y="84328"/>
                    <a:pt x="34248" y="85344"/>
                  </a:cubicBezTo>
                  <a:cubicBezTo>
                    <a:pt x="30173" y="86360"/>
                    <a:pt x="25972" y="86868"/>
                    <a:pt x="21898" y="86868"/>
                  </a:cubicBezTo>
                  <a:lnTo>
                    <a:pt x="0" y="86868"/>
                  </a:lnTo>
                  <a:lnTo>
                    <a:pt x="12095" y="0"/>
                  </a:lnTo>
                  <a:close/>
                  <a:moveTo>
                    <a:pt x="38703" y="74422"/>
                  </a:moveTo>
                  <a:cubicBezTo>
                    <a:pt x="43032" y="71374"/>
                    <a:pt x="45579" y="67183"/>
                    <a:pt x="46088" y="61976"/>
                  </a:cubicBezTo>
                  <a:cubicBezTo>
                    <a:pt x="46215" y="60325"/>
                    <a:pt x="46088" y="58547"/>
                    <a:pt x="45579" y="56769"/>
                  </a:cubicBezTo>
                  <a:cubicBezTo>
                    <a:pt x="45069" y="54991"/>
                    <a:pt x="44178" y="53213"/>
                    <a:pt x="42650" y="51689"/>
                  </a:cubicBezTo>
                  <a:cubicBezTo>
                    <a:pt x="41250" y="50165"/>
                    <a:pt x="39213" y="48895"/>
                    <a:pt x="36794" y="47879"/>
                  </a:cubicBezTo>
                  <a:cubicBezTo>
                    <a:pt x="34375" y="46863"/>
                    <a:pt x="31192" y="46355"/>
                    <a:pt x="27500" y="46355"/>
                  </a:cubicBezTo>
                  <a:lnTo>
                    <a:pt x="15787" y="46355"/>
                  </a:lnTo>
                  <a:lnTo>
                    <a:pt x="11204" y="78994"/>
                  </a:lnTo>
                  <a:lnTo>
                    <a:pt x="21134" y="78994"/>
                  </a:lnTo>
                  <a:cubicBezTo>
                    <a:pt x="28391" y="78994"/>
                    <a:pt x="34248" y="77470"/>
                    <a:pt x="38576" y="74422"/>
                  </a:cubicBezTo>
                  <a:close/>
                  <a:moveTo>
                    <a:pt x="23935" y="38481"/>
                  </a:moveTo>
                  <a:cubicBezTo>
                    <a:pt x="26227" y="38481"/>
                    <a:pt x="28646" y="38100"/>
                    <a:pt x="30937" y="37338"/>
                  </a:cubicBezTo>
                  <a:cubicBezTo>
                    <a:pt x="33229" y="36576"/>
                    <a:pt x="35266" y="35433"/>
                    <a:pt x="37176" y="34036"/>
                  </a:cubicBezTo>
                  <a:cubicBezTo>
                    <a:pt x="38958" y="32639"/>
                    <a:pt x="40486" y="30988"/>
                    <a:pt x="41759" y="29083"/>
                  </a:cubicBezTo>
                  <a:cubicBezTo>
                    <a:pt x="43032" y="27178"/>
                    <a:pt x="43923" y="25146"/>
                    <a:pt x="44305" y="22860"/>
                  </a:cubicBezTo>
                  <a:cubicBezTo>
                    <a:pt x="44687" y="21082"/>
                    <a:pt x="44687" y="19304"/>
                    <a:pt x="44305" y="17526"/>
                  </a:cubicBezTo>
                  <a:cubicBezTo>
                    <a:pt x="43923" y="15748"/>
                    <a:pt x="43160" y="14097"/>
                    <a:pt x="41886" y="12700"/>
                  </a:cubicBezTo>
                  <a:cubicBezTo>
                    <a:pt x="40613" y="11303"/>
                    <a:pt x="38958" y="10160"/>
                    <a:pt x="36921" y="9144"/>
                  </a:cubicBezTo>
                  <a:cubicBezTo>
                    <a:pt x="34884" y="8255"/>
                    <a:pt x="32211" y="7747"/>
                    <a:pt x="29282" y="7747"/>
                  </a:cubicBezTo>
                  <a:lnTo>
                    <a:pt x="21516" y="7747"/>
                  </a:lnTo>
                  <a:lnTo>
                    <a:pt x="17188" y="38481"/>
                  </a:lnTo>
                  <a:lnTo>
                    <a:pt x="24062" y="3848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95" name="Google Shape;695;p70"/>
            <p:cNvSpPr/>
            <p:nvPr/>
          </p:nvSpPr>
          <p:spPr>
            <a:xfrm>
              <a:off x="1784197" y="4765547"/>
              <a:ext cx="18206" cy="56007"/>
            </a:xfrm>
            <a:custGeom>
              <a:rect b="b" l="l" r="r" t="t"/>
              <a:pathLst>
                <a:path extrusionOk="0" h="56007" w="18206">
                  <a:moveTo>
                    <a:pt x="0" y="56007"/>
                  </a:moveTo>
                  <a:lnTo>
                    <a:pt x="7766" y="0"/>
                  </a:lnTo>
                  <a:lnTo>
                    <a:pt x="18206" y="0"/>
                  </a:lnTo>
                  <a:lnTo>
                    <a:pt x="10440" y="56007"/>
                  </a:lnTo>
                  <a:lnTo>
                    <a:pt x="0" y="5600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96" name="Google Shape;696;p70"/>
            <p:cNvSpPr/>
            <p:nvPr/>
          </p:nvSpPr>
          <p:spPr>
            <a:xfrm>
              <a:off x="1806122" y="4764278"/>
              <a:ext cx="53709" cy="58546"/>
            </a:xfrm>
            <a:custGeom>
              <a:rect b="b" l="l" r="r" t="t"/>
              <a:pathLst>
                <a:path extrusionOk="0" h="58546" w="53709">
                  <a:moveTo>
                    <a:pt x="31292" y="0"/>
                  </a:moveTo>
                  <a:cubicBezTo>
                    <a:pt x="35239" y="0"/>
                    <a:pt x="38804" y="762"/>
                    <a:pt x="41732" y="2413"/>
                  </a:cubicBezTo>
                  <a:cubicBezTo>
                    <a:pt x="44788" y="4064"/>
                    <a:pt x="47207" y="6096"/>
                    <a:pt x="48989" y="8763"/>
                  </a:cubicBezTo>
                  <a:cubicBezTo>
                    <a:pt x="50899" y="11430"/>
                    <a:pt x="52172" y="14478"/>
                    <a:pt x="52936" y="17907"/>
                  </a:cubicBezTo>
                  <a:cubicBezTo>
                    <a:pt x="53700" y="21336"/>
                    <a:pt x="53954" y="24892"/>
                    <a:pt x="53445" y="28575"/>
                  </a:cubicBezTo>
                  <a:cubicBezTo>
                    <a:pt x="52936" y="32512"/>
                    <a:pt x="51790" y="36322"/>
                    <a:pt x="50135" y="40005"/>
                  </a:cubicBezTo>
                  <a:cubicBezTo>
                    <a:pt x="48480" y="43561"/>
                    <a:pt x="46315" y="46736"/>
                    <a:pt x="43642" y="49530"/>
                  </a:cubicBezTo>
                  <a:cubicBezTo>
                    <a:pt x="40968" y="52324"/>
                    <a:pt x="37913" y="54483"/>
                    <a:pt x="34348" y="56134"/>
                  </a:cubicBezTo>
                  <a:cubicBezTo>
                    <a:pt x="30783" y="57785"/>
                    <a:pt x="26964" y="58547"/>
                    <a:pt x="22762" y="58547"/>
                  </a:cubicBezTo>
                  <a:cubicBezTo>
                    <a:pt x="18561" y="58547"/>
                    <a:pt x="15123" y="57785"/>
                    <a:pt x="11941" y="56261"/>
                  </a:cubicBezTo>
                  <a:cubicBezTo>
                    <a:pt x="8885" y="54737"/>
                    <a:pt x="6339" y="52578"/>
                    <a:pt x="4556" y="49911"/>
                  </a:cubicBezTo>
                  <a:cubicBezTo>
                    <a:pt x="2647" y="47244"/>
                    <a:pt x="1373" y="44196"/>
                    <a:pt x="610" y="40640"/>
                  </a:cubicBezTo>
                  <a:cubicBezTo>
                    <a:pt x="-154" y="37084"/>
                    <a:pt x="-154" y="33274"/>
                    <a:pt x="355" y="29337"/>
                  </a:cubicBezTo>
                  <a:cubicBezTo>
                    <a:pt x="864" y="25654"/>
                    <a:pt x="1883" y="21971"/>
                    <a:pt x="3538" y="18415"/>
                  </a:cubicBezTo>
                  <a:cubicBezTo>
                    <a:pt x="5193" y="14859"/>
                    <a:pt x="7230" y="11811"/>
                    <a:pt x="9776" y="9017"/>
                  </a:cubicBezTo>
                  <a:cubicBezTo>
                    <a:pt x="12322" y="6223"/>
                    <a:pt x="15378" y="4064"/>
                    <a:pt x="18943" y="2413"/>
                  </a:cubicBezTo>
                  <a:cubicBezTo>
                    <a:pt x="22508" y="762"/>
                    <a:pt x="26454" y="0"/>
                    <a:pt x="30910" y="0"/>
                  </a:cubicBezTo>
                  <a:close/>
                  <a:moveTo>
                    <a:pt x="31165" y="6477"/>
                  </a:moveTo>
                  <a:cubicBezTo>
                    <a:pt x="26454" y="6477"/>
                    <a:pt x="22508" y="8382"/>
                    <a:pt x="19325" y="12319"/>
                  </a:cubicBezTo>
                  <a:cubicBezTo>
                    <a:pt x="16142" y="16256"/>
                    <a:pt x="13978" y="21844"/>
                    <a:pt x="12832" y="29083"/>
                  </a:cubicBezTo>
                  <a:cubicBezTo>
                    <a:pt x="12450" y="31750"/>
                    <a:pt x="12195" y="34544"/>
                    <a:pt x="12322" y="37211"/>
                  </a:cubicBezTo>
                  <a:cubicBezTo>
                    <a:pt x="12322" y="40005"/>
                    <a:pt x="12832" y="42418"/>
                    <a:pt x="13596" y="44577"/>
                  </a:cubicBezTo>
                  <a:cubicBezTo>
                    <a:pt x="14360" y="46736"/>
                    <a:pt x="15633" y="48514"/>
                    <a:pt x="17288" y="49911"/>
                  </a:cubicBezTo>
                  <a:cubicBezTo>
                    <a:pt x="18943" y="51308"/>
                    <a:pt x="21107" y="51943"/>
                    <a:pt x="23908" y="51943"/>
                  </a:cubicBezTo>
                  <a:cubicBezTo>
                    <a:pt x="26327" y="51943"/>
                    <a:pt x="28619" y="51308"/>
                    <a:pt x="30528" y="50165"/>
                  </a:cubicBezTo>
                  <a:cubicBezTo>
                    <a:pt x="32565" y="48895"/>
                    <a:pt x="34348" y="47244"/>
                    <a:pt x="35876" y="45212"/>
                  </a:cubicBezTo>
                  <a:cubicBezTo>
                    <a:pt x="37403" y="43053"/>
                    <a:pt x="38676" y="40640"/>
                    <a:pt x="39695" y="37846"/>
                  </a:cubicBezTo>
                  <a:cubicBezTo>
                    <a:pt x="40713" y="35052"/>
                    <a:pt x="41477" y="32004"/>
                    <a:pt x="41987" y="28829"/>
                  </a:cubicBezTo>
                  <a:cubicBezTo>
                    <a:pt x="42369" y="26289"/>
                    <a:pt x="42496" y="23749"/>
                    <a:pt x="42369" y="21082"/>
                  </a:cubicBezTo>
                  <a:cubicBezTo>
                    <a:pt x="42241" y="18415"/>
                    <a:pt x="41732" y="16002"/>
                    <a:pt x="40841" y="13970"/>
                  </a:cubicBezTo>
                  <a:cubicBezTo>
                    <a:pt x="39950" y="11811"/>
                    <a:pt x="38804" y="10033"/>
                    <a:pt x="37149" y="8636"/>
                  </a:cubicBezTo>
                  <a:cubicBezTo>
                    <a:pt x="35621" y="7239"/>
                    <a:pt x="33584" y="6604"/>
                    <a:pt x="31165" y="66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97" name="Google Shape;697;p70"/>
            <p:cNvSpPr/>
            <p:nvPr/>
          </p:nvSpPr>
          <p:spPr>
            <a:xfrm>
              <a:off x="1872680" y="4751323"/>
              <a:ext cx="15277" cy="15113"/>
            </a:xfrm>
            <a:custGeom>
              <a:rect b="b" l="l" r="r" t="t"/>
              <a:pathLst>
                <a:path extrusionOk="0" h="15113" w="15277">
                  <a:moveTo>
                    <a:pt x="7766" y="0"/>
                  </a:moveTo>
                  <a:cubicBezTo>
                    <a:pt x="8912" y="0"/>
                    <a:pt x="9803" y="127"/>
                    <a:pt x="10822" y="508"/>
                  </a:cubicBezTo>
                  <a:cubicBezTo>
                    <a:pt x="11713" y="889"/>
                    <a:pt x="12604" y="1397"/>
                    <a:pt x="13241" y="2032"/>
                  </a:cubicBezTo>
                  <a:cubicBezTo>
                    <a:pt x="13877" y="2667"/>
                    <a:pt x="14387" y="3556"/>
                    <a:pt x="14769" y="4445"/>
                  </a:cubicBezTo>
                  <a:cubicBezTo>
                    <a:pt x="15150" y="5334"/>
                    <a:pt x="15278" y="6350"/>
                    <a:pt x="15278" y="7493"/>
                  </a:cubicBezTo>
                  <a:cubicBezTo>
                    <a:pt x="15278" y="8636"/>
                    <a:pt x="15023" y="9525"/>
                    <a:pt x="14641" y="10414"/>
                  </a:cubicBezTo>
                  <a:cubicBezTo>
                    <a:pt x="14259" y="11303"/>
                    <a:pt x="13750" y="12192"/>
                    <a:pt x="12986" y="12827"/>
                  </a:cubicBezTo>
                  <a:cubicBezTo>
                    <a:pt x="12350" y="13462"/>
                    <a:pt x="11458" y="14097"/>
                    <a:pt x="10567" y="14478"/>
                  </a:cubicBezTo>
                  <a:cubicBezTo>
                    <a:pt x="9676" y="14859"/>
                    <a:pt x="8657" y="15113"/>
                    <a:pt x="7639" y="15113"/>
                  </a:cubicBezTo>
                  <a:cubicBezTo>
                    <a:pt x="6620" y="15113"/>
                    <a:pt x="5602" y="14986"/>
                    <a:pt x="4711" y="14605"/>
                  </a:cubicBezTo>
                  <a:cubicBezTo>
                    <a:pt x="3819" y="14224"/>
                    <a:pt x="2928" y="13716"/>
                    <a:pt x="2292" y="13081"/>
                  </a:cubicBezTo>
                  <a:cubicBezTo>
                    <a:pt x="1655" y="12446"/>
                    <a:pt x="1019" y="11557"/>
                    <a:pt x="637" y="10668"/>
                  </a:cubicBezTo>
                  <a:cubicBezTo>
                    <a:pt x="255" y="9779"/>
                    <a:pt x="0" y="8763"/>
                    <a:pt x="0" y="7620"/>
                  </a:cubicBezTo>
                  <a:cubicBezTo>
                    <a:pt x="0" y="6477"/>
                    <a:pt x="255" y="5588"/>
                    <a:pt x="637" y="4572"/>
                  </a:cubicBezTo>
                  <a:cubicBezTo>
                    <a:pt x="1019" y="3683"/>
                    <a:pt x="1528" y="2794"/>
                    <a:pt x="2292" y="2159"/>
                  </a:cubicBezTo>
                  <a:cubicBezTo>
                    <a:pt x="3056" y="1524"/>
                    <a:pt x="3819" y="1016"/>
                    <a:pt x="4711" y="635"/>
                  </a:cubicBezTo>
                  <a:cubicBezTo>
                    <a:pt x="5602" y="254"/>
                    <a:pt x="6620" y="0"/>
                    <a:pt x="7639" y="0"/>
                  </a:cubicBezTo>
                  <a:close/>
                  <a:moveTo>
                    <a:pt x="7766" y="1270"/>
                  </a:moveTo>
                  <a:cubicBezTo>
                    <a:pt x="6875" y="1270"/>
                    <a:pt x="6111" y="1397"/>
                    <a:pt x="5347" y="1778"/>
                  </a:cubicBezTo>
                  <a:cubicBezTo>
                    <a:pt x="4583" y="2159"/>
                    <a:pt x="3947" y="2540"/>
                    <a:pt x="3438" y="3175"/>
                  </a:cubicBezTo>
                  <a:cubicBezTo>
                    <a:pt x="2928" y="3810"/>
                    <a:pt x="2419" y="4445"/>
                    <a:pt x="2164" y="5207"/>
                  </a:cubicBezTo>
                  <a:cubicBezTo>
                    <a:pt x="1782" y="5969"/>
                    <a:pt x="1655" y="6731"/>
                    <a:pt x="1655" y="7620"/>
                  </a:cubicBezTo>
                  <a:cubicBezTo>
                    <a:pt x="1655" y="8509"/>
                    <a:pt x="1782" y="9271"/>
                    <a:pt x="2164" y="10033"/>
                  </a:cubicBezTo>
                  <a:cubicBezTo>
                    <a:pt x="2419" y="10795"/>
                    <a:pt x="2928" y="11430"/>
                    <a:pt x="3438" y="12065"/>
                  </a:cubicBezTo>
                  <a:cubicBezTo>
                    <a:pt x="3947" y="12700"/>
                    <a:pt x="4583" y="13081"/>
                    <a:pt x="5347" y="13462"/>
                  </a:cubicBezTo>
                  <a:cubicBezTo>
                    <a:pt x="6111" y="13843"/>
                    <a:pt x="6875" y="13970"/>
                    <a:pt x="7766" y="13970"/>
                  </a:cubicBezTo>
                  <a:cubicBezTo>
                    <a:pt x="8657" y="13970"/>
                    <a:pt x="9421" y="13843"/>
                    <a:pt x="10185" y="13462"/>
                  </a:cubicBezTo>
                  <a:cubicBezTo>
                    <a:pt x="10949" y="13081"/>
                    <a:pt x="11586" y="12700"/>
                    <a:pt x="12095" y="12065"/>
                  </a:cubicBezTo>
                  <a:cubicBezTo>
                    <a:pt x="12604" y="11430"/>
                    <a:pt x="13113" y="10795"/>
                    <a:pt x="13368" y="10033"/>
                  </a:cubicBezTo>
                  <a:cubicBezTo>
                    <a:pt x="13750" y="9271"/>
                    <a:pt x="13877" y="8382"/>
                    <a:pt x="13877" y="7620"/>
                  </a:cubicBezTo>
                  <a:cubicBezTo>
                    <a:pt x="13877" y="6858"/>
                    <a:pt x="13750" y="6096"/>
                    <a:pt x="13368" y="5334"/>
                  </a:cubicBezTo>
                  <a:cubicBezTo>
                    <a:pt x="12986" y="4572"/>
                    <a:pt x="12604" y="3937"/>
                    <a:pt x="12095" y="3302"/>
                  </a:cubicBezTo>
                  <a:cubicBezTo>
                    <a:pt x="11586" y="2667"/>
                    <a:pt x="10949" y="2159"/>
                    <a:pt x="10185" y="1778"/>
                  </a:cubicBezTo>
                  <a:cubicBezTo>
                    <a:pt x="9421" y="1397"/>
                    <a:pt x="8657" y="1270"/>
                    <a:pt x="7766" y="1270"/>
                  </a:cubicBezTo>
                  <a:close/>
                  <a:moveTo>
                    <a:pt x="9803" y="11811"/>
                  </a:moveTo>
                  <a:lnTo>
                    <a:pt x="7512" y="7874"/>
                  </a:lnTo>
                  <a:lnTo>
                    <a:pt x="6620" y="7874"/>
                  </a:lnTo>
                  <a:lnTo>
                    <a:pt x="6620" y="11811"/>
                  </a:lnTo>
                  <a:lnTo>
                    <a:pt x="5220" y="11811"/>
                  </a:lnTo>
                  <a:lnTo>
                    <a:pt x="5220" y="3302"/>
                  </a:lnTo>
                  <a:lnTo>
                    <a:pt x="7639" y="3302"/>
                  </a:lnTo>
                  <a:cubicBezTo>
                    <a:pt x="8530" y="3302"/>
                    <a:pt x="9294" y="3429"/>
                    <a:pt x="9803" y="3810"/>
                  </a:cubicBezTo>
                  <a:cubicBezTo>
                    <a:pt x="10312" y="4191"/>
                    <a:pt x="10567" y="4699"/>
                    <a:pt x="10567" y="5334"/>
                  </a:cubicBezTo>
                  <a:cubicBezTo>
                    <a:pt x="10567" y="5715"/>
                    <a:pt x="10567" y="5969"/>
                    <a:pt x="10312" y="6223"/>
                  </a:cubicBezTo>
                  <a:cubicBezTo>
                    <a:pt x="10185" y="6477"/>
                    <a:pt x="10058" y="6731"/>
                    <a:pt x="9803" y="6858"/>
                  </a:cubicBezTo>
                  <a:cubicBezTo>
                    <a:pt x="9549" y="6985"/>
                    <a:pt x="9421" y="7112"/>
                    <a:pt x="9167" y="7239"/>
                  </a:cubicBezTo>
                  <a:cubicBezTo>
                    <a:pt x="8912" y="7366"/>
                    <a:pt x="8785" y="7366"/>
                    <a:pt x="8657" y="7366"/>
                  </a:cubicBezTo>
                  <a:lnTo>
                    <a:pt x="11331" y="11557"/>
                  </a:lnTo>
                  <a:lnTo>
                    <a:pt x="9676" y="11557"/>
                  </a:lnTo>
                  <a:close/>
                  <a:moveTo>
                    <a:pt x="7257" y="7112"/>
                  </a:moveTo>
                  <a:cubicBezTo>
                    <a:pt x="7257" y="7112"/>
                    <a:pt x="8276" y="6985"/>
                    <a:pt x="8530" y="6731"/>
                  </a:cubicBezTo>
                  <a:cubicBezTo>
                    <a:pt x="8785" y="6477"/>
                    <a:pt x="9039" y="6096"/>
                    <a:pt x="9039" y="5588"/>
                  </a:cubicBezTo>
                  <a:cubicBezTo>
                    <a:pt x="9039" y="5207"/>
                    <a:pt x="8912" y="4826"/>
                    <a:pt x="8530" y="4572"/>
                  </a:cubicBezTo>
                  <a:cubicBezTo>
                    <a:pt x="8276" y="4318"/>
                    <a:pt x="7766" y="4191"/>
                    <a:pt x="7257" y="4191"/>
                  </a:cubicBezTo>
                  <a:lnTo>
                    <a:pt x="6493" y="4191"/>
                  </a:lnTo>
                  <a:lnTo>
                    <a:pt x="6493" y="7112"/>
                  </a:lnTo>
                  <a:lnTo>
                    <a:pt x="7257" y="711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98" name="Google Shape;698;p70"/>
            <p:cNvSpPr/>
            <p:nvPr/>
          </p:nvSpPr>
          <p:spPr>
            <a:xfrm>
              <a:off x="1407728" y="4865623"/>
              <a:ext cx="9675" cy="14223"/>
            </a:xfrm>
            <a:custGeom>
              <a:rect b="b" l="l" r="r" t="t"/>
              <a:pathLst>
                <a:path extrusionOk="0" h="14223" w="9675">
                  <a:moveTo>
                    <a:pt x="3947" y="14224"/>
                  </a:moveTo>
                  <a:lnTo>
                    <a:pt x="3947" y="1651"/>
                  </a:lnTo>
                  <a:lnTo>
                    <a:pt x="0" y="1651"/>
                  </a:lnTo>
                  <a:lnTo>
                    <a:pt x="0" y="0"/>
                  </a:lnTo>
                  <a:lnTo>
                    <a:pt x="9676" y="0"/>
                  </a:lnTo>
                  <a:lnTo>
                    <a:pt x="9676" y="1651"/>
                  </a:lnTo>
                  <a:lnTo>
                    <a:pt x="5729" y="1651"/>
                  </a:lnTo>
                  <a:lnTo>
                    <a:pt x="5729" y="14224"/>
                  </a:lnTo>
                  <a:lnTo>
                    <a:pt x="3947" y="1422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99" name="Google Shape;699;p70"/>
            <p:cNvSpPr/>
            <p:nvPr/>
          </p:nvSpPr>
          <p:spPr>
            <a:xfrm>
              <a:off x="1421096" y="4864861"/>
              <a:ext cx="6874" cy="14985"/>
            </a:xfrm>
            <a:custGeom>
              <a:rect b="b" l="l" r="r" t="t"/>
              <a:pathLst>
                <a:path extrusionOk="0" h="14985" w="6874">
                  <a:moveTo>
                    <a:pt x="127" y="14986"/>
                  </a:moveTo>
                  <a:lnTo>
                    <a:pt x="127" y="0"/>
                  </a:lnTo>
                  <a:lnTo>
                    <a:pt x="1782" y="0"/>
                  </a:lnTo>
                  <a:lnTo>
                    <a:pt x="1782" y="5207"/>
                  </a:lnTo>
                  <a:lnTo>
                    <a:pt x="1782" y="5207"/>
                  </a:lnTo>
                  <a:cubicBezTo>
                    <a:pt x="1782" y="5207"/>
                    <a:pt x="2419" y="4318"/>
                    <a:pt x="2801" y="4191"/>
                  </a:cubicBezTo>
                  <a:cubicBezTo>
                    <a:pt x="3183" y="3937"/>
                    <a:pt x="3692" y="3810"/>
                    <a:pt x="4201" y="3810"/>
                  </a:cubicBezTo>
                  <a:cubicBezTo>
                    <a:pt x="4965" y="3810"/>
                    <a:pt x="5729" y="4064"/>
                    <a:pt x="6111" y="4572"/>
                  </a:cubicBezTo>
                  <a:cubicBezTo>
                    <a:pt x="6620" y="5080"/>
                    <a:pt x="6875" y="5969"/>
                    <a:pt x="6875" y="7112"/>
                  </a:cubicBezTo>
                  <a:lnTo>
                    <a:pt x="6875" y="14986"/>
                  </a:lnTo>
                  <a:lnTo>
                    <a:pt x="5220" y="14986"/>
                  </a:lnTo>
                  <a:lnTo>
                    <a:pt x="5220" y="7239"/>
                  </a:lnTo>
                  <a:cubicBezTo>
                    <a:pt x="5220" y="6477"/>
                    <a:pt x="5093" y="5969"/>
                    <a:pt x="4838" y="5715"/>
                  </a:cubicBezTo>
                  <a:cubicBezTo>
                    <a:pt x="4583" y="5461"/>
                    <a:pt x="4201" y="5334"/>
                    <a:pt x="3692" y="5334"/>
                  </a:cubicBezTo>
                  <a:cubicBezTo>
                    <a:pt x="3183" y="5334"/>
                    <a:pt x="2674" y="5588"/>
                    <a:pt x="2292" y="6096"/>
                  </a:cubicBezTo>
                  <a:cubicBezTo>
                    <a:pt x="1910" y="6604"/>
                    <a:pt x="1655" y="7366"/>
                    <a:pt x="1655" y="8255"/>
                  </a:cubicBezTo>
                  <a:lnTo>
                    <a:pt x="1655" y="14986"/>
                  </a:lnTo>
                  <a:lnTo>
                    <a:pt x="0" y="149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00" name="Google Shape;700;p70"/>
            <p:cNvSpPr/>
            <p:nvPr/>
          </p:nvSpPr>
          <p:spPr>
            <a:xfrm>
              <a:off x="1432427" y="4868545"/>
              <a:ext cx="7638" cy="11429"/>
            </a:xfrm>
            <a:custGeom>
              <a:rect b="b" l="l" r="r" t="t"/>
              <a:pathLst>
                <a:path extrusionOk="0" h="11429" w="7638">
                  <a:moveTo>
                    <a:pt x="4074" y="11430"/>
                  </a:moveTo>
                  <a:cubicBezTo>
                    <a:pt x="2674" y="11430"/>
                    <a:pt x="1655" y="10922"/>
                    <a:pt x="1019" y="10033"/>
                  </a:cubicBezTo>
                  <a:cubicBezTo>
                    <a:pt x="382" y="9144"/>
                    <a:pt x="0" y="7620"/>
                    <a:pt x="0" y="5715"/>
                  </a:cubicBezTo>
                  <a:cubicBezTo>
                    <a:pt x="0" y="3810"/>
                    <a:pt x="382" y="2286"/>
                    <a:pt x="1019" y="1397"/>
                  </a:cubicBezTo>
                  <a:cubicBezTo>
                    <a:pt x="1655" y="508"/>
                    <a:pt x="2674" y="0"/>
                    <a:pt x="4074" y="0"/>
                  </a:cubicBezTo>
                  <a:cubicBezTo>
                    <a:pt x="5220" y="0"/>
                    <a:pt x="6111" y="381"/>
                    <a:pt x="6748" y="1143"/>
                  </a:cubicBezTo>
                  <a:cubicBezTo>
                    <a:pt x="7384" y="1905"/>
                    <a:pt x="7639" y="3302"/>
                    <a:pt x="7639" y="5080"/>
                  </a:cubicBezTo>
                  <a:lnTo>
                    <a:pt x="7639" y="6223"/>
                  </a:lnTo>
                  <a:lnTo>
                    <a:pt x="1655" y="6223"/>
                  </a:lnTo>
                  <a:cubicBezTo>
                    <a:pt x="1655" y="7493"/>
                    <a:pt x="1910" y="8382"/>
                    <a:pt x="2292" y="9017"/>
                  </a:cubicBezTo>
                  <a:cubicBezTo>
                    <a:pt x="2674" y="9652"/>
                    <a:pt x="3310" y="9906"/>
                    <a:pt x="4074" y="9906"/>
                  </a:cubicBezTo>
                  <a:cubicBezTo>
                    <a:pt x="4583" y="9906"/>
                    <a:pt x="5093" y="9652"/>
                    <a:pt x="5347" y="9271"/>
                  </a:cubicBezTo>
                  <a:cubicBezTo>
                    <a:pt x="5602" y="8890"/>
                    <a:pt x="5856" y="8255"/>
                    <a:pt x="5856" y="7493"/>
                  </a:cubicBezTo>
                  <a:lnTo>
                    <a:pt x="7512" y="7493"/>
                  </a:lnTo>
                  <a:cubicBezTo>
                    <a:pt x="7512" y="8763"/>
                    <a:pt x="7130" y="9652"/>
                    <a:pt x="6493" y="10414"/>
                  </a:cubicBezTo>
                  <a:cubicBezTo>
                    <a:pt x="5856" y="11176"/>
                    <a:pt x="4965" y="11430"/>
                    <a:pt x="3947" y="11430"/>
                  </a:cubicBezTo>
                  <a:close/>
                  <a:moveTo>
                    <a:pt x="1782" y="4699"/>
                  </a:moveTo>
                  <a:lnTo>
                    <a:pt x="5856" y="4699"/>
                  </a:lnTo>
                  <a:cubicBezTo>
                    <a:pt x="5856" y="3683"/>
                    <a:pt x="5729" y="2921"/>
                    <a:pt x="5347" y="2286"/>
                  </a:cubicBezTo>
                  <a:cubicBezTo>
                    <a:pt x="4965" y="1651"/>
                    <a:pt x="4583" y="1524"/>
                    <a:pt x="3947" y="1524"/>
                  </a:cubicBezTo>
                  <a:cubicBezTo>
                    <a:pt x="3183" y="1524"/>
                    <a:pt x="2674" y="1778"/>
                    <a:pt x="2292" y="2286"/>
                  </a:cubicBezTo>
                  <a:cubicBezTo>
                    <a:pt x="1910" y="2794"/>
                    <a:pt x="1782" y="3556"/>
                    <a:pt x="1655" y="46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01" name="Google Shape;701;p70"/>
            <p:cNvSpPr/>
            <p:nvPr/>
          </p:nvSpPr>
          <p:spPr>
            <a:xfrm>
              <a:off x="1451397" y="4865623"/>
              <a:ext cx="8911" cy="14223"/>
            </a:xfrm>
            <a:custGeom>
              <a:rect b="b" l="l" r="r" t="t"/>
              <a:pathLst>
                <a:path extrusionOk="0" h="14223" w="8911">
                  <a:moveTo>
                    <a:pt x="0" y="14224"/>
                  </a:moveTo>
                  <a:lnTo>
                    <a:pt x="0" y="0"/>
                  </a:lnTo>
                  <a:lnTo>
                    <a:pt x="8785" y="0"/>
                  </a:lnTo>
                  <a:lnTo>
                    <a:pt x="8785" y="1651"/>
                  </a:lnTo>
                  <a:lnTo>
                    <a:pt x="1782" y="1651"/>
                  </a:lnTo>
                  <a:lnTo>
                    <a:pt x="1782" y="6096"/>
                  </a:lnTo>
                  <a:lnTo>
                    <a:pt x="7894" y="6096"/>
                  </a:lnTo>
                  <a:lnTo>
                    <a:pt x="7894" y="7747"/>
                  </a:lnTo>
                  <a:lnTo>
                    <a:pt x="1782" y="7747"/>
                  </a:lnTo>
                  <a:lnTo>
                    <a:pt x="1782" y="12573"/>
                  </a:lnTo>
                  <a:lnTo>
                    <a:pt x="8912" y="12573"/>
                  </a:lnTo>
                  <a:lnTo>
                    <a:pt x="8912" y="14224"/>
                  </a:lnTo>
                  <a:lnTo>
                    <a:pt x="0" y="1422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02" name="Google Shape;702;p70"/>
            <p:cNvSpPr/>
            <p:nvPr/>
          </p:nvSpPr>
          <p:spPr>
            <a:xfrm>
              <a:off x="1464765" y="4868798"/>
              <a:ext cx="6874" cy="11176"/>
            </a:xfrm>
            <a:custGeom>
              <a:rect b="b" l="l" r="r" t="t"/>
              <a:pathLst>
                <a:path extrusionOk="0" h="11176" w="6874">
                  <a:moveTo>
                    <a:pt x="2674" y="11176"/>
                  </a:moveTo>
                  <a:cubicBezTo>
                    <a:pt x="1910" y="11176"/>
                    <a:pt x="1146" y="10922"/>
                    <a:pt x="764" y="10414"/>
                  </a:cubicBezTo>
                  <a:cubicBezTo>
                    <a:pt x="255" y="9906"/>
                    <a:pt x="0" y="9017"/>
                    <a:pt x="0" y="7874"/>
                  </a:cubicBezTo>
                  <a:lnTo>
                    <a:pt x="0" y="0"/>
                  </a:lnTo>
                  <a:lnTo>
                    <a:pt x="1655" y="0"/>
                  </a:lnTo>
                  <a:lnTo>
                    <a:pt x="1655" y="7747"/>
                  </a:lnTo>
                  <a:cubicBezTo>
                    <a:pt x="1655" y="8509"/>
                    <a:pt x="1782" y="9017"/>
                    <a:pt x="2037" y="9271"/>
                  </a:cubicBezTo>
                  <a:cubicBezTo>
                    <a:pt x="2292" y="9525"/>
                    <a:pt x="2674" y="9652"/>
                    <a:pt x="3183" y="9652"/>
                  </a:cubicBezTo>
                  <a:cubicBezTo>
                    <a:pt x="3692" y="9652"/>
                    <a:pt x="4201" y="9398"/>
                    <a:pt x="4583" y="8890"/>
                  </a:cubicBezTo>
                  <a:cubicBezTo>
                    <a:pt x="4965" y="8382"/>
                    <a:pt x="5220" y="7620"/>
                    <a:pt x="5220" y="6731"/>
                  </a:cubicBezTo>
                  <a:lnTo>
                    <a:pt x="5220" y="0"/>
                  </a:lnTo>
                  <a:lnTo>
                    <a:pt x="6875" y="0"/>
                  </a:lnTo>
                  <a:lnTo>
                    <a:pt x="6875" y="10922"/>
                  </a:lnTo>
                  <a:lnTo>
                    <a:pt x="5602" y="10922"/>
                  </a:lnTo>
                  <a:lnTo>
                    <a:pt x="5347" y="9652"/>
                  </a:lnTo>
                  <a:lnTo>
                    <a:pt x="5347" y="9652"/>
                  </a:lnTo>
                  <a:cubicBezTo>
                    <a:pt x="5347" y="9652"/>
                    <a:pt x="4711" y="10541"/>
                    <a:pt x="4201" y="10795"/>
                  </a:cubicBezTo>
                  <a:cubicBezTo>
                    <a:pt x="3692" y="11049"/>
                    <a:pt x="3183" y="11176"/>
                    <a:pt x="2674" y="1117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03" name="Google Shape;703;p70"/>
            <p:cNvSpPr/>
            <p:nvPr/>
          </p:nvSpPr>
          <p:spPr>
            <a:xfrm>
              <a:off x="1476096" y="4868671"/>
              <a:ext cx="4201" cy="11176"/>
            </a:xfrm>
            <a:custGeom>
              <a:rect b="b" l="l" r="r" t="t"/>
              <a:pathLst>
                <a:path extrusionOk="0" h="11176" w="4201">
                  <a:moveTo>
                    <a:pt x="127" y="11176"/>
                  </a:moveTo>
                  <a:lnTo>
                    <a:pt x="127" y="254"/>
                  </a:lnTo>
                  <a:lnTo>
                    <a:pt x="1400" y="254"/>
                  </a:lnTo>
                  <a:lnTo>
                    <a:pt x="1655" y="1651"/>
                  </a:lnTo>
                  <a:lnTo>
                    <a:pt x="1655" y="1651"/>
                  </a:lnTo>
                  <a:cubicBezTo>
                    <a:pt x="1655" y="1651"/>
                    <a:pt x="2037" y="889"/>
                    <a:pt x="2292" y="508"/>
                  </a:cubicBezTo>
                  <a:cubicBezTo>
                    <a:pt x="2546" y="127"/>
                    <a:pt x="2928" y="0"/>
                    <a:pt x="3437" y="0"/>
                  </a:cubicBezTo>
                  <a:cubicBezTo>
                    <a:pt x="3692" y="0"/>
                    <a:pt x="3947" y="0"/>
                    <a:pt x="4201" y="127"/>
                  </a:cubicBezTo>
                  <a:lnTo>
                    <a:pt x="4201" y="1905"/>
                  </a:lnTo>
                  <a:lnTo>
                    <a:pt x="3692" y="1905"/>
                  </a:lnTo>
                  <a:cubicBezTo>
                    <a:pt x="3692" y="1905"/>
                    <a:pt x="3056" y="1905"/>
                    <a:pt x="2674" y="2159"/>
                  </a:cubicBezTo>
                  <a:cubicBezTo>
                    <a:pt x="2419" y="2286"/>
                    <a:pt x="2164" y="2540"/>
                    <a:pt x="1910" y="2921"/>
                  </a:cubicBezTo>
                  <a:cubicBezTo>
                    <a:pt x="1782" y="3302"/>
                    <a:pt x="1655" y="3810"/>
                    <a:pt x="1655" y="4445"/>
                  </a:cubicBezTo>
                  <a:lnTo>
                    <a:pt x="1655" y="11176"/>
                  </a:lnTo>
                  <a:lnTo>
                    <a:pt x="0" y="111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04" name="Google Shape;704;p70"/>
            <p:cNvSpPr/>
            <p:nvPr/>
          </p:nvSpPr>
          <p:spPr>
            <a:xfrm>
              <a:off x="1483608" y="4868545"/>
              <a:ext cx="7893" cy="11429"/>
            </a:xfrm>
            <a:custGeom>
              <a:rect b="b" l="l" r="r" t="t"/>
              <a:pathLst>
                <a:path extrusionOk="0" h="11429" w="7893">
                  <a:moveTo>
                    <a:pt x="3947" y="11430"/>
                  </a:moveTo>
                  <a:cubicBezTo>
                    <a:pt x="2674" y="11430"/>
                    <a:pt x="1655" y="10922"/>
                    <a:pt x="1019" y="10033"/>
                  </a:cubicBezTo>
                  <a:cubicBezTo>
                    <a:pt x="382" y="9144"/>
                    <a:pt x="0" y="7620"/>
                    <a:pt x="0" y="5715"/>
                  </a:cubicBezTo>
                  <a:cubicBezTo>
                    <a:pt x="0" y="3810"/>
                    <a:pt x="382" y="2286"/>
                    <a:pt x="1019" y="1397"/>
                  </a:cubicBezTo>
                  <a:cubicBezTo>
                    <a:pt x="1655" y="508"/>
                    <a:pt x="2674" y="0"/>
                    <a:pt x="3947" y="0"/>
                  </a:cubicBezTo>
                  <a:cubicBezTo>
                    <a:pt x="5220" y="0"/>
                    <a:pt x="6238" y="508"/>
                    <a:pt x="6875" y="1397"/>
                  </a:cubicBezTo>
                  <a:cubicBezTo>
                    <a:pt x="7512" y="2286"/>
                    <a:pt x="7894" y="3810"/>
                    <a:pt x="7894" y="5715"/>
                  </a:cubicBezTo>
                  <a:cubicBezTo>
                    <a:pt x="7894" y="7620"/>
                    <a:pt x="7512" y="9144"/>
                    <a:pt x="6875" y="10033"/>
                  </a:cubicBezTo>
                  <a:cubicBezTo>
                    <a:pt x="6238" y="10922"/>
                    <a:pt x="5220" y="11430"/>
                    <a:pt x="3947" y="11430"/>
                  </a:cubicBezTo>
                  <a:close/>
                  <a:moveTo>
                    <a:pt x="3947" y="10033"/>
                  </a:moveTo>
                  <a:cubicBezTo>
                    <a:pt x="4711" y="10033"/>
                    <a:pt x="5220" y="9652"/>
                    <a:pt x="5602" y="9017"/>
                  </a:cubicBezTo>
                  <a:cubicBezTo>
                    <a:pt x="5984" y="8382"/>
                    <a:pt x="6111" y="7493"/>
                    <a:pt x="6111" y="6223"/>
                  </a:cubicBezTo>
                  <a:lnTo>
                    <a:pt x="6111" y="5461"/>
                  </a:lnTo>
                  <a:cubicBezTo>
                    <a:pt x="6111" y="4191"/>
                    <a:pt x="5984" y="3302"/>
                    <a:pt x="5602" y="2667"/>
                  </a:cubicBezTo>
                  <a:cubicBezTo>
                    <a:pt x="5220" y="2032"/>
                    <a:pt x="4711" y="1651"/>
                    <a:pt x="3947" y="1651"/>
                  </a:cubicBezTo>
                  <a:cubicBezTo>
                    <a:pt x="3183" y="1651"/>
                    <a:pt x="2674" y="2032"/>
                    <a:pt x="2292" y="2667"/>
                  </a:cubicBezTo>
                  <a:cubicBezTo>
                    <a:pt x="1910" y="3302"/>
                    <a:pt x="1782" y="4191"/>
                    <a:pt x="1782" y="5461"/>
                  </a:cubicBezTo>
                  <a:lnTo>
                    <a:pt x="1782" y="6223"/>
                  </a:lnTo>
                  <a:cubicBezTo>
                    <a:pt x="1782" y="7493"/>
                    <a:pt x="1910" y="8382"/>
                    <a:pt x="2292" y="9017"/>
                  </a:cubicBezTo>
                  <a:cubicBezTo>
                    <a:pt x="2674" y="9652"/>
                    <a:pt x="3183" y="10033"/>
                    <a:pt x="3947" y="1003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05" name="Google Shape;705;p70"/>
            <p:cNvSpPr/>
            <p:nvPr/>
          </p:nvSpPr>
          <p:spPr>
            <a:xfrm>
              <a:off x="1495575" y="4868671"/>
              <a:ext cx="7256" cy="14859"/>
            </a:xfrm>
            <a:custGeom>
              <a:rect b="b" l="l" r="r" t="t"/>
              <a:pathLst>
                <a:path extrusionOk="0" h="14859" w="7256">
                  <a:moveTo>
                    <a:pt x="0" y="14732"/>
                  </a:moveTo>
                  <a:lnTo>
                    <a:pt x="0" y="254"/>
                  </a:lnTo>
                  <a:lnTo>
                    <a:pt x="1273" y="254"/>
                  </a:lnTo>
                  <a:lnTo>
                    <a:pt x="1528" y="1524"/>
                  </a:lnTo>
                  <a:lnTo>
                    <a:pt x="1528" y="1524"/>
                  </a:lnTo>
                  <a:cubicBezTo>
                    <a:pt x="1528" y="1524"/>
                    <a:pt x="2164" y="635"/>
                    <a:pt x="2546" y="381"/>
                  </a:cubicBezTo>
                  <a:cubicBezTo>
                    <a:pt x="2928" y="127"/>
                    <a:pt x="3437" y="0"/>
                    <a:pt x="3947" y="0"/>
                  </a:cubicBezTo>
                  <a:cubicBezTo>
                    <a:pt x="4965" y="0"/>
                    <a:pt x="5856" y="508"/>
                    <a:pt x="6366" y="1397"/>
                  </a:cubicBezTo>
                  <a:cubicBezTo>
                    <a:pt x="7002" y="2286"/>
                    <a:pt x="7257" y="3810"/>
                    <a:pt x="7257" y="5715"/>
                  </a:cubicBezTo>
                  <a:cubicBezTo>
                    <a:pt x="7257" y="6985"/>
                    <a:pt x="7130" y="8128"/>
                    <a:pt x="6875" y="9017"/>
                  </a:cubicBezTo>
                  <a:cubicBezTo>
                    <a:pt x="6620" y="9906"/>
                    <a:pt x="6238" y="10541"/>
                    <a:pt x="5729" y="10922"/>
                  </a:cubicBezTo>
                  <a:cubicBezTo>
                    <a:pt x="5220" y="11303"/>
                    <a:pt x="4711" y="11557"/>
                    <a:pt x="4074" y="11557"/>
                  </a:cubicBezTo>
                  <a:cubicBezTo>
                    <a:pt x="3565" y="11557"/>
                    <a:pt x="3056" y="11557"/>
                    <a:pt x="2674" y="11176"/>
                  </a:cubicBezTo>
                  <a:cubicBezTo>
                    <a:pt x="2292" y="10922"/>
                    <a:pt x="1910" y="10668"/>
                    <a:pt x="1782" y="10287"/>
                  </a:cubicBezTo>
                  <a:lnTo>
                    <a:pt x="1782" y="10287"/>
                  </a:lnTo>
                  <a:lnTo>
                    <a:pt x="1782" y="14859"/>
                  </a:lnTo>
                  <a:lnTo>
                    <a:pt x="127" y="14859"/>
                  </a:lnTo>
                  <a:close/>
                  <a:moveTo>
                    <a:pt x="3692" y="9906"/>
                  </a:moveTo>
                  <a:cubicBezTo>
                    <a:pt x="4329" y="9906"/>
                    <a:pt x="4838" y="9652"/>
                    <a:pt x="5220" y="9017"/>
                  </a:cubicBezTo>
                  <a:cubicBezTo>
                    <a:pt x="5602" y="8382"/>
                    <a:pt x="5729" y="7493"/>
                    <a:pt x="5729" y="6096"/>
                  </a:cubicBezTo>
                  <a:lnTo>
                    <a:pt x="5729" y="5334"/>
                  </a:lnTo>
                  <a:cubicBezTo>
                    <a:pt x="5729" y="3937"/>
                    <a:pt x="5602" y="3048"/>
                    <a:pt x="5220" y="2413"/>
                  </a:cubicBezTo>
                  <a:cubicBezTo>
                    <a:pt x="4838" y="1778"/>
                    <a:pt x="4456" y="1524"/>
                    <a:pt x="3692" y="1524"/>
                  </a:cubicBezTo>
                  <a:cubicBezTo>
                    <a:pt x="2928" y="1524"/>
                    <a:pt x="2546" y="1905"/>
                    <a:pt x="2164" y="2540"/>
                  </a:cubicBezTo>
                  <a:cubicBezTo>
                    <a:pt x="1782" y="3175"/>
                    <a:pt x="1655" y="4064"/>
                    <a:pt x="1655" y="5334"/>
                  </a:cubicBezTo>
                  <a:lnTo>
                    <a:pt x="1655" y="6096"/>
                  </a:lnTo>
                  <a:cubicBezTo>
                    <a:pt x="1655" y="7366"/>
                    <a:pt x="1782" y="8255"/>
                    <a:pt x="2164" y="8890"/>
                  </a:cubicBezTo>
                  <a:cubicBezTo>
                    <a:pt x="2546" y="9525"/>
                    <a:pt x="2928" y="9906"/>
                    <a:pt x="3692" y="990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06" name="Google Shape;706;p70"/>
            <p:cNvSpPr/>
            <p:nvPr/>
          </p:nvSpPr>
          <p:spPr>
            <a:xfrm>
              <a:off x="1506906" y="4868545"/>
              <a:ext cx="7638" cy="11429"/>
            </a:xfrm>
            <a:custGeom>
              <a:rect b="b" l="l" r="r" t="t"/>
              <a:pathLst>
                <a:path extrusionOk="0" h="11429" w="7638">
                  <a:moveTo>
                    <a:pt x="4074" y="11430"/>
                  </a:moveTo>
                  <a:cubicBezTo>
                    <a:pt x="2674" y="11430"/>
                    <a:pt x="1655" y="10922"/>
                    <a:pt x="1019" y="10033"/>
                  </a:cubicBezTo>
                  <a:cubicBezTo>
                    <a:pt x="382" y="9144"/>
                    <a:pt x="0" y="7620"/>
                    <a:pt x="0" y="5715"/>
                  </a:cubicBezTo>
                  <a:cubicBezTo>
                    <a:pt x="0" y="3810"/>
                    <a:pt x="382" y="2286"/>
                    <a:pt x="1019" y="1397"/>
                  </a:cubicBezTo>
                  <a:cubicBezTo>
                    <a:pt x="1655" y="508"/>
                    <a:pt x="2674" y="0"/>
                    <a:pt x="4074" y="0"/>
                  </a:cubicBezTo>
                  <a:cubicBezTo>
                    <a:pt x="5220" y="0"/>
                    <a:pt x="6111" y="381"/>
                    <a:pt x="6748" y="1143"/>
                  </a:cubicBezTo>
                  <a:cubicBezTo>
                    <a:pt x="7384" y="1905"/>
                    <a:pt x="7639" y="3302"/>
                    <a:pt x="7639" y="5080"/>
                  </a:cubicBezTo>
                  <a:lnTo>
                    <a:pt x="7639" y="6223"/>
                  </a:lnTo>
                  <a:lnTo>
                    <a:pt x="1655" y="6223"/>
                  </a:lnTo>
                  <a:cubicBezTo>
                    <a:pt x="1655" y="7493"/>
                    <a:pt x="1910" y="8382"/>
                    <a:pt x="2292" y="9017"/>
                  </a:cubicBezTo>
                  <a:cubicBezTo>
                    <a:pt x="2674" y="9652"/>
                    <a:pt x="3310" y="9906"/>
                    <a:pt x="4074" y="9906"/>
                  </a:cubicBezTo>
                  <a:cubicBezTo>
                    <a:pt x="4583" y="9906"/>
                    <a:pt x="5093" y="9652"/>
                    <a:pt x="5347" y="9271"/>
                  </a:cubicBezTo>
                  <a:cubicBezTo>
                    <a:pt x="5602" y="8890"/>
                    <a:pt x="5856" y="8255"/>
                    <a:pt x="5856" y="7493"/>
                  </a:cubicBezTo>
                  <a:lnTo>
                    <a:pt x="7512" y="7493"/>
                  </a:lnTo>
                  <a:cubicBezTo>
                    <a:pt x="7512" y="8763"/>
                    <a:pt x="7130" y="9652"/>
                    <a:pt x="6493" y="10414"/>
                  </a:cubicBezTo>
                  <a:cubicBezTo>
                    <a:pt x="5856" y="11176"/>
                    <a:pt x="4965" y="11430"/>
                    <a:pt x="3947" y="11430"/>
                  </a:cubicBezTo>
                  <a:close/>
                  <a:moveTo>
                    <a:pt x="1655" y="4699"/>
                  </a:moveTo>
                  <a:lnTo>
                    <a:pt x="5729" y="4699"/>
                  </a:lnTo>
                  <a:cubicBezTo>
                    <a:pt x="5729" y="3683"/>
                    <a:pt x="5602" y="2921"/>
                    <a:pt x="5220" y="2286"/>
                  </a:cubicBezTo>
                  <a:cubicBezTo>
                    <a:pt x="4838" y="1651"/>
                    <a:pt x="4456" y="1524"/>
                    <a:pt x="3819" y="1524"/>
                  </a:cubicBezTo>
                  <a:cubicBezTo>
                    <a:pt x="3056" y="1524"/>
                    <a:pt x="2546" y="1778"/>
                    <a:pt x="2164" y="2286"/>
                  </a:cubicBezTo>
                  <a:cubicBezTo>
                    <a:pt x="1782" y="2794"/>
                    <a:pt x="1655" y="3556"/>
                    <a:pt x="1528" y="46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07" name="Google Shape;707;p70"/>
            <p:cNvSpPr/>
            <p:nvPr/>
          </p:nvSpPr>
          <p:spPr>
            <a:xfrm>
              <a:off x="1518237" y="4868671"/>
              <a:ext cx="8530" cy="11303"/>
            </a:xfrm>
            <a:custGeom>
              <a:rect b="b" l="l" r="r" t="t"/>
              <a:pathLst>
                <a:path extrusionOk="0" h="11303" w="8530">
                  <a:moveTo>
                    <a:pt x="2801" y="11303"/>
                  </a:moveTo>
                  <a:cubicBezTo>
                    <a:pt x="2801" y="11303"/>
                    <a:pt x="2292" y="11303"/>
                    <a:pt x="1910" y="11303"/>
                  </a:cubicBezTo>
                  <a:cubicBezTo>
                    <a:pt x="1528" y="11303"/>
                    <a:pt x="1273" y="11049"/>
                    <a:pt x="1019" y="10922"/>
                  </a:cubicBezTo>
                  <a:cubicBezTo>
                    <a:pt x="764" y="10668"/>
                    <a:pt x="509" y="10414"/>
                    <a:pt x="255" y="10033"/>
                  </a:cubicBezTo>
                  <a:cubicBezTo>
                    <a:pt x="0" y="9652"/>
                    <a:pt x="0" y="9144"/>
                    <a:pt x="0" y="8382"/>
                  </a:cubicBezTo>
                  <a:cubicBezTo>
                    <a:pt x="0" y="7366"/>
                    <a:pt x="255" y="6604"/>
                    <a:pt x="764" y="6096"/>
                  </a:cubicBezTo>
                  <a:cubicBezTo>
                    <a:pt x="1273" y="5588"/>
                    <a:pt x="1910" y="5207"/>
                    <a:pt x="2801" y="5080"/>
                  </a:cubicBezTo>
                  <a:cubicBezTo>
                    <a:pt x="3692" y="4826"/>
                    <a:pt x="4583" y="4826"/>
                    <a:pt x="5602" y="4826"/>
                  </a:cubicBezTo>
                  <a:lnTo>
                    <a:pt x="5602" y="3429"/>
                  </a:lnTo>
                  <a:cubicBezTo>
                    <a:pt x="5602" y="3429"/>
                    <a:pt x="5602" y="2540"/>
                    <a:pt x="5220" y="2159"/>
                  </a:cubicBezTo>
                  <a:cubicBezTo>
                    <a:pt x="4838" y="1778"/>
                    <a:pt x="4583" y="1651"/>
                    <a:pt x="3819" y="1651"/>
                  </a:cubicBezTo>
                  <a:cubicBezTo>
                    <a:pt x="3183" y="1651"/>
                    <a:pt x="2801" y="1778"/>
                    <a:pt x="2546" y="2159"/>
                  </a:cubicBezTo>
                  <a:cubicBezTo>
                    <a:pt x="2292" y="2540"/>
                    <a:pt x="2164" y="2921"/>
                    <a:pt x="2164" y="3302"/>
                  </a:cubicBezTo>
                  <a:lnTo>
                    <a:pt x="2164" y="3556"/>
                  </a:lnTo>
                  <a:lnTo>
                    <a:pt x="509" y="3556"/>
                  </a:lnTo>
                  <a:cubicBezTo>
                    <a:pt x="509" y="3556"/>
                    <a:pt x="509" y="3429"/>
                    <a:pt x="509" y="3302"/>
                  </a:cubicBezTo>
                  <a:lnTo>
                    <a:pt x="509" y="3048"/>
                  </a:lnTo>
                  <a:cubicBezTo>
                    <a:pt x="509" y="2032"/>
                    <a:pt x="891" y="1270"/>
                    <a:pt x="1528" y="762"/>
                  </a:cubicBezTo>
                  <a:cubicBezTo>
                    <a:pt x="2164" y="254"/>
                    <a:pt x="3056" y="0"/>
                    <a:pt x="4074" y="0"/>
                  </a:cubicBezTo>
                  <a:cubicBezTo>
                    <a:pt x="5220" y="0"/>
                    <a:pt x="5984" y="254"/>
                    <a:pt x="6620" y="762"/>
                  </a:cubicBezTo>
                  <a:cubicBezTo>
                    <a:pt x="7130" y="1270"/>
                    <a:pt x="7384" y="2032"/>
                    <a:pt x="7384" y="3048"/>
                  </a:cubicBezTo>
                  <a:lnTo>
                    <a:pt x="7384" y="9144"/>
                  </a:lnTo>
                  <a:cubicBezTo>
                    <a:pt x="7384" y="9144"/>
                    <a:pt x="7384" y="9652"/>
                    <a:pt x="7512" y="9652"/>
                  </a:cubicBezTo>
                  <a:cubicBezTo>
                    <a:pt x="7639" y="9652"/>
                    <a:pt x="7766" y="9779"/>
                    <a:pt x="7894" y="9779"/>
                  </a:cubicBezTo>
                  <a:lnTo>
                    <a:pt x="8530" y="9779"/>
                  </a:lnTo>
                  <a:lnTo>
                    <a:pt x="8530" y="10922"/>
                  </a:lnTo>
                  <a:cubicBezTo>
                    <a:pt x="8530" y="10922"/>
                    <a:pt x="8275" y="10922"/>
                    <a:pt x="8148" y="11049"/>
                  </a:cubicBezTo>
                  <a:cubicBezTo>
                    <a:pt x="8021" y="11176"/>
                    <a:pt x="7766" y="11049"/>
                    <a:pt x="7512" y="11049"/>
                  </a:cubicBezTo>
                  <a:cubicBezTo>
                    <a:pt x="7130" y="11049"/>
                    <a:pt x="6748" y="11049"/>
                    <a:pt x="6366" y="10668"/>
                  </a:cubicBezTo>
                  <a:cubicBezTo>
                    <a:pt x="6111" y="10414"/>
                    <a:pt x="5856" y="10033"/>
                    <a:pt x="5729" y="9652"/>
                  </a:cubicBezTo>
                  <a:lnTo>
                    <a:pt x="5729" y="9652"/>
                  </a:lnTo>
                  <a:cubicBezTo>
                    <a:pt x="5729" y="9652"/>
                    <a:pt x="5093" y="10414"/>
                    <a:pt x="4583" y="10668"/>
                  </a:cubicBezTo>
                  <a:cubicBezTo>
                    <a:pt x="4074" y="10922"/>
                    <a:pt x="3565" y="11049"/>
                    <a:pt x="3056" y="11049"/>
                  </a:cubicBezTo>
                  <a:close/>
                  <a:moveTo>
                    <a:pt x="3310" y="9906"/>
                  </a:moveTo>
                  <a:cubicBezTo>
                    <a:pt x="3310" y="9906"/>
                    <a:pt x="4074" y="9906"/>
                    <a:pt x="4329" y="9652"/>
                  </a:cubicBezTo>
                  <a:cubicBezTo>
                    <a:pt x="4711" y="9398"/>
                    <a:pt x="4965" y="9144"/>
                    <a:pt x="5220" y="8763"/>
                  </a:cubicBezTo>
                  <a:cubicBezTo>
                    <a:pt x="5475" y="8382"/>
                    <a:pt x="5602" y="7874"/>
                    <a:pt x="5602" y="7239"/>
                  </a:cubicBezTo>
                  <a:lnTo>
                    <a:pt x="5602" y="6223"/>
                  </a:lnTo>
                  <a:cubicBezTo>
                    <a:pt x="4838" y="6223"/>
                    <a:pt x="4201" y="6223"/>
                    <a:pt x="3692" y="6350"/>
                  </a:cubicBezTo>
                  <a:cubicBezTo>
                    <a:pt x="3183" y="6350"/>
                    <a:pt x="2674" y="6604"/>
                    <a:pt x="2419" y="6985"/>
                  </a:cubicBezTo>
                  <a:cubicBezTo>
                    <a:pt x="2164" y="7239"/>
                    <a:pt x="1910" y="7747"/>
                    <a:pt x="1910" y="8255"/>
                  </a:cubicBezTo>
                  <a:cubicBezTo>
                    <a:pt x="1910" y="8890"/>
                    <a:pt x="2037" y="9271"/>
                    <a:pt x="2292" y="9525"/>
                  </a:cubicBezTo>
                  <a:cubicBezTo>
                    <a:pt x="2546" y="9779"/>
                    <a:pt x="2928" y="9906"/>
                    <a:pt x="3438" y="990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08" name="Google Shape;708;p70"/>
            <p:cNvSpPr/>
            <p:nvPr/>
          </p:nvSpPr>
          <p:spPr>
            <a:xfrm>
              <a:off x="1530332" y="4868671"/>
              <a:ext cx="6874" cy="11176"/>
            </a:xfrm>
            <a:custGeom>
              <a:rect b="b" l="l" r="r" t="t"/>
              <a:pathLst>
                <a:path extrusionOk="0" h="11176" w="6874">
                  <a:moveTo>
                    <a:pt x="0" y="11176"/>
                  </a:moveTo>
                  <a:lnTo>
                    <a:pt x="0" y="254"/>
                  </a:lnTo>
                  <a:lnTo>
                    <a:pt x="1273" y="254"/>
                  </a:lnTo>
                  <a:lnTo>
                    <a:pt x="1528" y="1524"/>
                  </a:lnTo>
                  <a:lnTo>
                    <a:pt x="1528" y="1524"/>
                  </a:lnTo>
                  <a:cubicBezTo>
                    <a:pt x="1528" y="1524"/>
                    <a:pt x="2164" y="635"/>
                    <a:pt x="2674" y="381"/>
                  </a:cubicBezTo>
                  <a:cubicBezTo>
                    <a:pt x="3183" y="127"/>
                    <a:pt x="3692" y="0"/>
                    <a:pt x="4201" y="0"/>
                  </a:cubicBezTo>
                  <a:cubicBezTo>
                    <a:pt x="4965" y="0"/>
                    <a:pt x="5729" y="254"/>
                    <a:pt x="6111" y="762"/>
                  </a:cubicBezTo>
                  <a:cubicBezTo>
                    <a:pt x="6620" y="1270"/>
                    <a:pt x="6875" y="2159"/>
                    <a:pt x="6875" y="3302"/>
                  </a:cubicBezTo>
                  <a:lnTo>
                    <a:pt x="6875" y="11176"/>
                  </a:lnTo>
                  <a:lnTo>
                    <a:pt x="5220" y="11176"/>
                  </a:lnTo>
                  <a:lnTo>
                    <a:pt x="5220" y="3429"/>
                  </a:lnTo>
                  <a:cubicBezTo>
                    <a:pt x="5220" y="2667"/>
                    <a:pt x="5093" y="2159"/>
                    <a:pt x="4838" y="1905"/>
                  </a:cubicBezTo>
                  <a:cubicBezTo>
                    <a:pt x="4583" y="1651"/>
                    <a:pt x="4201" y="1524"/>
                    <a:pt x="3692" y="1524"/>
                  </a:cubicBezTo>
                  <a:cubicBezTo>
                    <a:pt x="3183" y="1524"/>
                    <a:pt x="2674" y="1778"/>
                    <a:pt x="2292" y="2286"/>
                  </a:cubicBezTo>
                  <a:cubicBezTo>
                    <a:pt x="1910" y="2794"/>
                    <a:pt x="1655" y="3556"/>
                    <a:pt x="1655" y="4445"/>
                  </a:cubicBezTo>
                  <a:lnTo>
                    <a:pt x="1655" y="11176"/>
                  </a:lnTo>
                  <a:lnTo>
                    <a:pt x="0" y="111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09" name="Google Shape;709;p70"/>
            <p:cNvSpPr/>
            <p:nvPr/>
          </p:nvSpPr>
          <p:spPr>
            <a:xfrm>
              <a:off x="1546501" y="4865623"/>
              <a:ext cx="11458" cy="14223"/>
            </a:xfrm>
            <a:custGeom>
              <a:rect b="b" l="l" r="r" t="t"/>
              <a:pathLst>
                <a:path extrusionOk="0" h="14223" w="11458">
                  <a:moveTo>
                    <a:pt x="0" y="14224"/>
                  </a:moveTo>
                  <a:lnTo>
                    <a:pt x="4583" y="0"/>
                  </a:lnTo>
                  <a:lnTo>
                    <a:pt x="6875" y="0"/>
                  </a:lnTo>
                  <a:lnTo>
                    <a:pt x="11458" y="14224"/>
                  </a:lnTo>
                  <a:lnTo>
                    <a:pt x="9421" y="14224"/>
                  </a:lnTo>
                  <a:lnTo>
                    <a:pt x="8403" y="11049"/>
                  </a:lnTo>
                  <a:lnTo>
                    <a:pt x="2801" y="11049"/>
                  </a:lnTo>
                  <a:lnTo>
                    <a:pt x="1782" y="14224"/>
                  </a:lnTo>
                  <a:lnTo>
                    <a:pt x="0" y="14224"/>
                  </a:lnTo>
                  <a:close/>
                  <a:moveTo>
                    <a:pt x="3310" y="9271"/>
                  </a:moveTo>
                  <a:lnTo>
                    <a:pt x="7894" y="9271"/>
                  </a:lnTo>
                  <a:lnTo>
                    <a:pt x="5984" y="2921"/>
                  </a:lnTo>
                  <a:cubicBezTo>
                    <a:pt x="5984" y="2921"/>
                    <a:pt x="5984" y="2540"/>
                    <a:pt x="5856" y="2286"/>
                  </a:cubicBezTo>
                  <a:cubicBezTo>
                    <a:pt x="5856" y="2032"/>
                    <a:pt x="5856" y="1778"/>
                    <a:pt x="5729" y="1270"/>
                  </a:cubicBezTo>
                  <a:lnTo>
                    <a:pt x="5729" y="1270"/>
                  </a:lnTo>
                  <a:cubicBezTo>
                    <a:pt x="5729" y="1270"/>
                    <a:pt x="5602" y="2032"/>
                    <a:pt x="5602" y="2286"/>
                  </a:cubicBezTo>
                  <a:cubicBezTo>
                    <a:pt x="5602" y="2540"/>
                    <a:pt x="5602" y="2794"/>
                    <a:pt x="5475" y="2921"/>
                  </a:cubicBezTo>
                  <a:lnTo>
                    <a:pt x="3565" y="927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10" name="Google Shape;710;p70"/>
            <p:cNvSpPr/>
            <p:nvPr/>
          </p:nvSpPr>
          <p:spPr>
            <a:xfrm>
              <a:off x="1560633" y="4869053"/>
              <a:ext cx="7002" cy="11429"/>
            </a:xfrm>
            <a:custGeom>
              <a:rect b="b" l="l" r="r" t="t"/>
              <a:pathLst>
                <a:path extrusionOk="0" h="11429" w="7002">
                  <a:moveTo>
                    <a:pt x="3565" y="10922"/>
                  </a:moveTo>
                  <a:cubicBezTo>
                    <a:pt x="2674" y="10922"/>
                    <a:pt x="2037" y="10795"/>
                    <a:pt x="1528" y="10414"/>
                  </a:cubicBezTo>
                  <a:cubicBezTo>
                    <a:pt x="1019" y="10160"/>
                    <a:pt x="637" y="9652"/>
                    <a:pt x="382" y="9271"/>
                  </a:cubicBezTo>
                  <a:cubicBezTo>
                    <a:pt x="127" y="8763"/>
                    <a:pt x="0" y="8255"/>
                    <a:pt x="0" y="7747"/>
                  </a:cubicBezTo>
                  <a:cubicBezTo>
                    <a:pt x="0" y="7620"/>
                    <a:pt x="0" y="7493"/>
                    <a:pt x="0" y="7366"/>
                  </a:cubicBezTo>
                  <a:cubicBezTo>
                    <a:pt x="0" y="7366"/>
                    <a:pt x="0" y="7366"/>
                    <a:pt x="0" y="7366"/>
                  </a:cubicBezTo>
                  <a:lnTo>
                    <a:pt x="1782" y="7366"/>
                  </a:lnTo>
                  <a:lnTo>
                    <a:pt x="1782" y="7620"/>
                  </a:lnTo>
                  <a:cubicBezTo>
                    <a:pt x="1782" y="8255"/>
                    <a:pt x="1910" y="8763"/>
                    <a:pt x="2292" y="9144"/>
                  </a:cubicBezTo>
                  <a:cubicBezTo>
                    <a:pt x="2674" y="9398"/>
                    <a:pt x="3056" y="9652"/>
                    <a:pt x="3565" y="9652"/>
                  </a:cubicBezTo>
                  <a:cubicBezTo>
                    <a:pt x="3947" y="9652"/>
                    <a:pt x="4456" y="9525"/>
                    <a:pt x="4711" y="9271"/>
                  </a:cubicBezTo>
                  <a:cubicBezTo>
                    <a:pt x="4965" y="9017"/>
                    <a:pt x="5220" y="8636"/>
                    <a:pt x="5220" y="8128"/>
                  </a:cubicBezTo>
                  <a:cubicBezTo>
                    <a:pt x="5220" y="7620"/>
                    <a:pt x="5220" y="7366"/>
                    <a:pt x="4838" y="7112"/>
                  </a:cubicBezTo>
                  <a:cubicBezTo>
                    <a:pt x="4456" y="6858"/>
                    <a:pt x="4329" y="6604"/>
                    <a:pt x="3947" y="6477"/>
                  </a:cubicBezTo>
                  <a:cubicBezTo>
                    <a:pt x="3565" y="6350"/>
                    <a:pt x="3183" y="6223"/>
                    <a:pt x="2801" y="5969"/>
                  </a:cubicBezTo>
                  <a:cubicBezTo>
                    <a:pt x="2419" y="5842"/>
                    <a:pt x="1910" y="5588"/>
                    <a:pt x="1655" y="5461"/>
                  </a:cubicBezTo>
                  <a:cubicBezTo>
                    <a:pt x="1273" y="5207"/>
                    <a:pt x="1019" y="4953"/>
                    <a:pt x="764" y="4572"/>
                  </a:cubicBezTo>
                  <a:cubicBezTo>
                    <a:pt x="509" y="4191"/>
                    <a:pt x="382" y="3683"/>
                    <a:pt x="382" y="3048"/>
                  </a:cubicBezTo>
                  <a:cubicBezTo>
                    <a:pt x="382" y="2413"/>
                    <a:pt x="509" y="1778"/>
                    <a:pt x="764" y="1397"/>
                  </a:cubicBezTo>
                  <a:cubicBezTo>
                    <a:pt x="1019" y="889"/>
                    <a:pt x="1400" y="635"/>
                    <a:pt x="1910" y="381"/>
                  </a:cubicBezTo>
                  <a:cubicBezTo>
                    <a:pt x="2419" y="127"/>
                    <a:pt x="3056" y="0"/>
                    <a:pt x="3692" y="0"/>
                  </a:cubicBezTo>
                  <a:cubicBezTo>
                    <a:pt x="4329" y="0"/>
                    <a:pt x="4965" y="127"/>
                    <a:pt x="5347" y="381"/>
                  </a:cubicBezTo>
                  <a:cubicBezTo>
                    <a:pt x="5856" y="635"/>
                    <a:pt x="6111" y="1016"/>
                    <a:pt x="6366" y="1524"/>
                  </a:cubicBezTo>
                  <a:cubicBezTo>
                    <a:pt x="6620" y="2032"/>
                    <a:pt x="6748" y="2540"/>
                    <a:pt x="6748" y="3048"/>
                  </a:cubicBezTo>
                  <a:cubicBezTo>
                    <a:pt x="6748" y="3048"/>
                    <a:pt x="6748" y="3175"/>
                    <a:pt x="6748" y="3302"/>
                  </a:cubicBezTo>
                  <a:cubicBezTo>
                    <a:pt x="6748" y="3302"/>
                    <a:pt x="6748" y="3429"/>
                    <a:pt x="6748" y="3429"/>
                  </a:cubicBezTo>
                  <a:lnTo>
                    <a:pt x="4965" y="3429"/>
                  </a:lnTo>
                  <a:cubicBezTo>
                    <a:pt x="4965" y="3429"/>
                    <a:pt x="4965" y="2413"/>
                    <a:pt x="4583" y="2032"/>
                  </a:cubicBezTo>
                  <a:cubicBezTo>
                    <a:pt x="4329" y="1651"/>
                    <a:pt x="3947" y="1524"/>
                    <a:pt x="3437" y="1524"/>
                  </a:cubicBezTo>
                  <a:cubicBezTo>
                    <a:pt x="3056" y="1524"/>
                    <a:pt x="2674" y="1524"/>
                    <a:pt x="2546" y="1778"/>
                  </a:cubicBezTo>
                  <a:cubicBezTo>
                    <a:pt x="2292" y="1905"/>
                    <a:pt x="2164" y="2159"/>
                    <a:pt x="2164" y="2413"/>
                  </a:cubicBezTo>
                  <a:cubicBezTo>
                    <a:pt x="2164" y="2667"/>
                    <a:pt x="2164" y="2921"/>
                    <a:pt x="2164" y="3048"/>
                  </a:cubicBezTo>
                  <a:cubicBezTo>
                    <a:pt x="2164" y="3429"/>
                    <a:pt x="2164" y="3810"/>
                    <a:pt x="2546" y="3937"/>
                  </a:cubicBezTo>
                  <a:cubicBezTo>
                    <a:pt x="2801" y="4191"/>
                    <a:pt x="3056" y="4318"/>
                    <a:pt x="3437" y="4445"/>
                  </a:cubicBezTo>
                  <a:cubicBezTo>
                    <a:pt x="3819" y="4572"/>
                    <a:pt x="4201" y="4699"/>
                    <a:pt x="4583" y="4826"/>
                  </a:cubicBezTo>
                  <a:cubicBezTo>
                    <a:pt x="4965" y="4953"/>
                    <a:pt x="5475" y="5207"/>
                    <a:pt x="5729" y="5334"/>
                  </a:cubicBezTo>
                  <a:cubicBezTo>
                    <a:pt x="6111" y="5588"/>
                    <a:pt x="6366" y="5842"/>
                    <a:pt x="6620" y="6350"/>
                  </a:cubicBezTo>
                  <a:cubicBezTo>
                    <a:pt x="6875" y="6731"/>
                    <a:pt x="7002" y="7366"/>
                    <a:pt x="7002" y="8001"/>
                  </a:cubicBezTo>
                  <a:cubicBezTo>
                    <a:pt x="7002" y="8763"/>
                    <a:pt x="6875" y="9398"/>
                    <a:pt x="6493" y="9906"/>
                  </a:cubicBezTo>
                  <a:cubicBezTo>
                    <a:pt x="6238" y="10414"/>
                    <a:pt x="5729" y="10795"/>
                    <a:pt x="5220" y="11049"/>
                  </a:cubicBezTo>
                  <a:cubicBezTo>
                    <a:pt x="4711" y="11303"/>
                    <a:pt x="4074" y="11430"/>
                    <a:pt x="3437" y="1143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11" name="Google Shape;711;p70"/>
            <p:cNvSpPr/>
            <p:nvPr/>
          </p:nvSpPr>
          <p:spPr>
            <a:xfrm>
              <a:off x="1571327" y="4869053"/>
              <a:ext cx="7002" cy="11429"/>
            </a:xfrm>
            <a:custGeom>
              <a:rect b="b" l="l" r="r" t="t"/>
              <a:pathLst>
                <a:path extrusionOk="0" h="11429" w="7002">
                  <a:moveTo>
                    <a:pt x="3565" y="10922"/>
                  </a:moveTo>
                  <a:cubicBezTo>
                    <a:pt x="2674" y="10922"/>
                    <a:pt x="2037" y="10795"/>
                    <a:pt x="1528" y="10414"/>
                  </a:cubicBezTo>
                  <a:cubicBezTo>
                    <a:pt x="1019" y="10160"/>
                    <a:pt x="637" y="9652"/>
                    <a:pt x="382" y="9271"/>
                  </a:cubicBezTo>
                  <a:cubicBezTo>
                    <a:pt x="127" y="8763"/>
                    <a:pt x="0" y="8255"/>
                    <a:pt x="0" y="7747"/>
                  </a:cubicBezTo>
                  <a:cubicBezTo>
                    <a:pt x="0" y="7620"/>
                    <a:pt x="0" y="7493"/>
                    <a:pt x="0" y="7366"/>
                  </a:cubicBezTo>
                  <a:cubicBezTo>
                    <a:pt x="0" y="7366"/>
                    <a:pt x="0" y="7366"/>
                    <a:pt x="0" y="7366"/>
                  </a:cubicBezTo>
                  <a:lnTo>
                    <a:pt x="1782" y="7366"/>
                  </a:lnTo>
                  <a:lnTo>
                    <a:pt x="1782" y="7620"/>
                  </a:lnTo>
                  <a:cubicBezTo>
                    <a:pt x="1782" y="8255"/>
                    <a:pt x="1910" y="8763"/>
                    <a:pt x="2292" y="9144"/>
                  </a:cubicBezTo>
                  <a:cubicBezTo>
                    <a:pt x="2674" y="9398"/>
                    <a:pt x="3056" y="9652"/>
                    <a:pt x="3565" y="9652"/>
                  </a:cubicBezTo>
                  <a:cubicBezTo>
                    <a:pt x="3947" y="9652"/>
                    <a:pt x="4456" y="9525"/>
                    <a:pt x="4711" y="9271"/>
                  </a:cubicBezTo>
                  <a:cubicBezTo>
                    <a:pt x="4965" y="9017"/>
                    <a:pt x="5220" y="8636"/>
                    <a:pt x="5220" y="8128"/>
                  </a:cubicBezTo>
                  <a:cubicBezTo>
                    <a:pt x="5220" y="7620"/>
                    <a:pt x="5220" y="7366"/>
                    <a:pt x="4838" y="7112"/>
                  </a:cubicBezTo>
                  <a:cubicBezTo>
                    <a:pt x="4456" y="6858"/>
                    <a:pt x="4329" y="6604"/>
                    <a:pt x="3947" y="6477"/>
                  </a:cubicBezTo>
                  <a:cubicBezTo>
                    <a:pt x="3565" y="6350"/>
                    <a:pt x="3183" y="6223"/>
                    <a:pt x="2801" y="5969"/>
                  </a:cubicBezTo>
                  <a:cubicBezTo>
                    <a:pt x="2419" y="5842"/>
                    <a:pt x="1910" y="5588"/>
                    <a:pt x="1655" y="5461"/>
                  </a:cubicBezTo>
                  <a:cubicBezTo>
                    <a:pt x="1273" y="5207"/>
                    <a:pt x="1019" y="4953"/>
                    <a:pt x="764" y="4572"/>
                  </a:cubicBezTo>
                  <a:cubicBezTo>
                    <a:pt x="509" y="4191"/>
                    <a:pt x="382" y="3683"/>
                    <a:pt x="382" y="3048"/>
                  </a:cubicBezTo>
                  <a:cubicBezTo>
                    <a:pt x="382" y="2413"/>
                    <a:pt x="509" y="1778"/>
                    <a:pt x="764" y="1397"/>
                  </a:cubicBezTo>
                  <a:cubicBezTo>
                    <a:pt x="1019" y="889"/>
                    <a:pt x="1400" y="635"/>
                    <a:pt x="1910" y="381"/>
                  </a:cubicBezTo>
                  <a:cubicBezTo>
                    <a:pt x="2419" y="127"/>
                    <a:pt x="3056" y="0"/>
                    <a:pt x="3692" y="0"/>
                  </a:cubicBezTo>
                  <a:cubicBezTo>
                    <a:pt x="4329" y="0"/>
                    <a:pt x="4965" y="127"/>
                    <a:pt x="5347" y="381"/>
                  </a:cubicBezTo>
                  <a:cubicBezTo>
                    <a:pt x="5856" y="635"/>
                    <a:pt x="6111" y="1016"/>
                    <a:pt x="6366" y="1524"/>
                  </a:cubicBezTo>
                  <a:cubicBezTo>
                    <a:pt x="6620" y="2032"/>
                    <a:pt x="6748" y="2540"/>
                    <a:pt x="6748" y="3048"/>
                  </a:cubicBezTo>
                  <a:cubicBezTo>
                    <a:pt x="6748" y="3048"/>
                    <a:pt x="6748" y="3175"/>
                    <a:pt x="6748" y="3302"/>
                  </a:cubicBezTo>
                  <a:cubicBezTo>
                    <a:pt x="6748" y="3302"/>
                    <a:pt x="6748" y="3429"/>
                    <a:pt x="6748" y="3429"/>
                  </a:cubicBezTo>
                  <a:lnTo>
                    <a:pt x="4965" y="3429"/>
                  </a:lnTo>
                  <a:cubicBezTo>
                    <a:pt x="4965" y="3429"/>
                    <a:pt x="4965" y="2413"/>
                    <a:pt x="4583" y="2032"/>
                  </a:cubicBezTo>
                  <a:cubicBezTo>
                    <a:pt x="4329" y="1651"/>
                    <a:pt x="3947" y="1524"/>
                    <a:pt x="3438" y="1524"/>
                  </a:cubicBezTo>
                  <a:cubicBezTo>
                    <a:pt x="3056" y="1524"/>
                    <a:pt x="2674" y="1524"/>
                    <a:pt x="2546" y="1778"/>
                  </a:cubicBezTo>
                  <a:cubicBezTo>
                    <a:pt x="2292" y="1905"/>
                    <a:pt x="2164" y="2159"/>
                    <a:pt x="2164" y="2413"/>
                  </a:cubicBezTo>
                  <a:cubicBezTo>
                    <a:pt x="2164" y="2667"/>
                    <a:pt x="2164" y="2921"/>
                    <a:pt x="2164" y="3048"/>
                  </a:cubicBezTo>
                  <a:cubicBezTo>
                    <a:pt x="2164" y="3429"/>
                    <a:pt x="2164" y="3810"/>
                    <a:pt x="2546" y="3937"/>
                  </a:cubicBezTo>
                  <a:cubicBezTo>
                    <a:pt x="2801" y="4191"/>
                    <a:pt x="3056" y="4318"/>
                    <a:pt x="3438" y="4445"/>
                  </a:cubicBezTo>
                  <a:cubicBezTo>
                    <a:pt x="3819" y="4572"/>
                    <a:pt x="4201" y="4699"/>
                    <a:pt x="4583" y="4826"/>
                  </a:cubicBezTo>
                  <a:cubicBezTo>
                    <a:pt x="4965" y="4953"/>
                    <a:pt x="5475" y="5207"/>
                    <a:pt x="5729" y="5334"/>
                  </a:cubicBezTo>
                  <a:cubicBezTo>
                    <a:pt x="6111" y="5588"/>
                    <a:pt x="6366" y="5842"/>
                    <a:pt x="6620" y="6350"/>
                  </a:cubicBezTo>
                  <a:cubicBezTo>
                    <a:pt x="6875" y="6731"/>
                    <a:pt x="7002" y="7366"/>
                    <a:pt x="7002" y="8001"/>
                  </a:cubicBezTo>
                  <a:cubicBezTo>
                    <a:pt x="7002" y="8763"/>
                    <a:pt x="6875" y="9398"/>
                    <a:pt x="6493" y="9906"/>
                  </a:cubicBezTo>
                  <a:cubicBezTo>
                    <a:pt x="6238" y="10414"/>
                    <a:pt x="5729" y="10795"/>
                    <a:pt x="5220" y="11049"/>
                  </a:cubicBezTo>
                  <a:cubicBezTo>
                    <a:pt x="4711" y="11303"/>
                    <a:pt x="4074" y="11430"/>
                    <a:pt x="3438" y="1143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12" name="Google Shape;712;p70"/>
            <p:cNvSpPr/>
            <p:nvPr/>
          </p:nvSpPr>
          <p:spPr>
            <a:xfrm>
              <a:off x="1582149" y="4868545"/>
              <a:ext cx="7893" cy="11429"/>
            </a:xfrm>
            <a:custGeom>
              <a:rect b="b" l="l" r="r" t="t"/>
              <a:pathLst>
                <a:path extrusionOk="0" h="11429" w="7893">
                  <a:moveTo>
                    <a:pt x="3947" y="11430"/>
                  </a:moveTo>
                  <a:cubicBezTo>
                    <a:pt x="2674" y="11430"/>
                    <a:pt x="1655" y="10922"/>
                    <a:pt x="1018" y="10033"/>
                  </a:cubicBezTo>
                  <a:cubicBezTo>
                    <a:pt x="382" y="9144"/>
                    <a:pt x="0" y="7620"/>
                    <a:pt x="0" y="5715"/>
                  </a:cubicBezTo>
                  <a:cubicBezTo>
                    <a:pt x="0" y="3810"/>
                    <a:pt x="382" y="2286"/>
                    <a:pt x="1018" y="1397"/>
                  </a:cubicBezTo>
                  <a:cubicBezTo>
                    <a:pt x="1655" y="508"/>
                    <a:pt x="2674" y="0"/>
                    <a:pt x="3947" y="0"/>
                  </a:cubicBezTo>
                  <a:cubicBezTo>
                    <a:pt x="5220" y="0"/>
                    <a:pt x="6238" y="508"/>
                    <a:pt x="6875" y="1397"/>
                  </a:cubicBezTo>
                  <a:cubicBezTo>
                    <a:pt x="7512" y="2286"/>
                    <a:pt x="7893" y="3810"/>
                    <a:pt x="7893" y="5715"/>
                  </a:cubicBezTo>
                  <a:cubicBezTo>
                    <a:pt x="7893" y="7620"/>
                    <a:pt x="7512" y="9144"/>
                    <a:pt x="6875" y="10033"/>
                  </a:cubicBezTo>
                  <a:cubicBezTo>
                    <a:pt x="6238" y="10922"/>
                    <a:pt x="5220" y="11430"/>
                    <a:pt x="3947" y="11430"/>
                  </a:cubicBezTo>
                  <a:close/>
                  <a:moveTo>
                    <a:pt x="3947" y="10033"/>
                  </a:moveTo>
                  <a:cubicBezTo>
                    <a:pt x="4711" y="10033"/>
                    <a:pt x="5220" y="9652"/>
                    <a:pt x="5602" y="9017"/>
                  </a:cubicBezTo>
                  <a:cubicBezTo>
                    <a:pt x="5984" y="8382"/>
                    <a:pt x="6111" y="7493"/>
                    <a:pt x="6111" y="6223"/>
                  </a:cubicBezTo>
                  <a:lnTo>
                    <a:pt x="6111" y="5461"/>
                  </a:lnTo>
                  <a:cubicBezTo>
                    <a:pt x="6111" y="4191"/>
                    <a:pt x="5984" y="3302"/>
                    <a:pt x="5602" y="2667"/>
                  </a:cubicBezTo>
                  <a:cubicBezTo>
                    <a:pt x="5220" y="2032"/>
                    <a:pt x="4711" y="1651"/>
                    <a:pt x="3947" y="1651"/>
                  </a:cubicBezTo>
                  <a:cubicBezTo>
                    <a:pt x="3183" y="1651"/>
                    <a:pt x="2674" y="2032"/>
                    <a:pt x="2292" y="2667"/>
                  </a:cubicBezTo>
                  <a:cubicBezTo>
                    <a:pt x="1910" y="3302"/>
                    <a:pt x="1782" y="4191"/>
                    <a:pt x="1782" y="5461"/>
                  </a:cubicBezTo>
                  <a:lnTo>
                    <a:pt x="1782" y="6223"/>
                  </a:lnTo>
                  <a:cubicBezTo>
                    <a:pt x="1782" y="7493"/>
                    <a:pt x="1910" y="8382"/>
                    <a:pt x="2292" y="9017"/>
                  </a:cubicBezTo>
                  <a:cubicBezTo>
                    <a:pt x="2674" y="9652"/>
                    <a:pt x="3183" y="10033"/>
                    <a:pt x="3947" y="1003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13" name="Google Shape;713;p70"/>
            <p:cNvSpPr/>
            <p:nvPr/>
          </p:nvSpPr>
          <p:spPr>
            <a:xfrm>
              <a:off x="1593735" y="4868545"/>
              <a:ext cx="7002" cy="11429"/>
            </a:xfrm>
            <a:custGeom>
              <a:rect b="b" l="l" r="r" t="t"/>
              <a:pathLst>
                <a:path extrusionOk="0" h="11429" w="7002">
                  <a:moveTo>
                    <a:pt x="3692" y="11430"/>
                  </a:moveTo>
                  <a:cubicBezTo>
                    <a:pt x="2419" y="11430"/>
                    <a:pt x="1400" y="10922"/>
                    <a:pt x="891" y="10033"/>
                  </a:cubicBezTo>
                  <a:cubicBezTo>
                    <a:pt x="255" y="9144"/>
                    <a:pt x="0" y="7620"/>
                    <a:pt x="0" y="5715"/>
                  </a:cubicBezTo>
                  <a:cubicBezTo>
                    <a:pt x="0" y="3810"/>
                    <a:pt x="255" y="2286"/>
                    <a:pt x="891" y="1397"/>
                  </a:cubicBezTo>
                  <a:cubicBezTo>
                    <a:pt x="1528" y="508"/>
                    <a:pt x="2419" y="0"/>
                    <a:pt x="3692" y="0"/>
                  </a:cubicBezTo>
                  <a:cubicBezTo>
                    <a:pt x="4838" y="0"/>
                    <a:pt x="5729" y="381"/>
                    <a:pt x="6238" y="1143"/>
                  </a:cubicBezTo>
                  <a:cubicBezTo>
                    <a:pt x="6748" y="1905"/>
                    <a:pt x="7002" y="2921"/>
                    <a:pt x="7002" y="4318"/>
                  </a:cubicBezTo>
                  <a:lnTo>
                    <a:pt x="5220" y="4318"/>
                  </a:lnTo>
                  <a:cubicBezTo>
                    <a:pt x="5220" y="3429"/>
                    <a:pt x="5220" y="2667"/>
                    <a:pt x="4838" y="2159"/>
                  </a:cubicBezTo>
                  <a:cubicBezTo>
                    <a:pt x="4583" y="1651"/>
                    <a:pt x="4201" y="1524"/>
                    <a:pt x="3565" y="1524"/>
                  </a:cubicBezTo>
                  <a:cubicBezTo>
                    <a:pt x="2928" y="1524"/>
                    <a:pt x="2419" y="1905"/>
                    <a:pt x="2037" y="2540"/>
                  </a:cubicBezTo>
                  <a:cubicBezTo>
                    <a:pt x="1782" y="3175"/>
                    <a:pt x="1528" y="4064"/>
                    <a:pt x="1528" y="5334"/>
                  </a:cubicBezTo>
                  <a:lnTo>
                    <a:pt x="1528" y="6096"/>
                  </a:lnTo>
                  <a:cubicBezTo>
                    <a:pt x="1528" y="7366"/>
                    <a:pt x="1655" y="8255"/>
                    <a:pt x="2037" y="8890"/>
                  </a:cubicBezTo>
                  <a:cubicBezTo>
                    <a:pt x="2292" y="9525"/>
                    <a:pt x="2801" y="9906"/>
                    <a:pt x="3565" y="9906"/>
                  </a:cubicBezTo>
                  <a:cubicBezTo>
                    <a:pt x="4201" y="9906"/>
                    <a:pt x="4583" y="9652"/>
                    <a:pt x="4838" y="9144"/>
                  </a:cubicBezTo>
                  <a:cubicBezTo>
                    <a:pt x="5093" y="8636"/>
                    <a:pt x="5220" y="8001"/>
                    <a:pt x="5220" y="7112"/>
                  </a:cubicBezTo>
                  <a:lnTo>
                    <a:pt x="6875" y="7112"/>
                  </a:lnTo>
                  <a:cubicBezTo>
                    <a:pt x="6875" y="7874"/>
                    <a:pt x="6875" y="8636"/>
                    <a:pt x="6493" y="9271"/>
                  </a:cubicBezTo>
                  <a:cubicBezTo>
                    <a:pt x="6238" y="9906"/>
                    <a:pt x="5856" y="10414"/>
                    <a:pt x="5475" y="10795"/>
                  </a:cubicBezTo>
                  <a:cubicBezTo>
                    <a:pt x="4965" y="11176"/>
                    <a:pt x="4329" y="11430"/>
                    <a:pt x="3565" y="1143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14" name="Google Shape;714;p70"/>
            <p:cNvSpPr/>
            <p:nvPr/>
          </p:nvSpPr>
          <p:spPr>
            <a:xfrm>
              <a:off x="1604938" y="4864734"/>
              <a:ext cx="1782" cy="15113"/>
            </a:xfrm>
            <a:custGeom>
              <a:rect b="b" l="l" r="r" t="t"/>
              <a:pathLst>
                <a:path extrusionOk="0" h="15113" w="1782">
                  <a:moveTo>
                    <a:pt x="0" y="2032"/>
                  </a:moveTo>
                  <a:lnTo>
                    <a:pt x="0" y="0"/>
                  </a:lnTo>
                  <a:lnTo>
                    <a:pt x="1782" y="0"/>
                  </a:lnTo>
                  <a:lnTo>
                    <a:pt x="1782" y="2032"/>
                  </a:lnTo>
                  <a:lnTo>
                    <a:pt x="0" y="2032"/>
                  </a:lnTo>
                  <a:close/>
                  <a:moveTo>
                    <a:pt x="127" y="15113"/>
                  </a:moveTo>
                  <a:lnTo>
                    <a:pt x="127" y="4191"/>
                  </a:lnTo>
                  <a:lnTo>
                    <a:pt x="1782" y="4191"/>
                  </a:lnTo>
                  <a:lnTo>
                    <a:pt x="1782" y="15113"/>
                  </a:lnTo>
                  <a:lnTo>
                    <a:pt x="127" y="151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15" name="Google Shape;715;p70"/>
            <p:cNvSpPr/>
            <p:nvPr/>
          </p:nvSpPr>
          <p:spPr>
            <a:xfrm>
              <a:off x="1611049" y="4868671"/>
              <a:ext cx="8530" cy="11303"/>
            </a:xfrm>
            <a:custGeom>
              <a:rect b="b" l="l" r="r" t="t"/>
              <a:pathLst>
                <a:path extrusionOk="0" h="11303" w="8530">
                  <a:moveTo>
                    <a:pt x="2801" y="11303"/>
                  </a:moveTo>
                  <a:cubicBezTo>
                    <a:pt x="2801" y="11303"/>
                    <a:pt x="2292" y="11303"/>
                    <a:pt x="1910" y="11303"/>
                  </a:cubicBezTo>
                  <a:cubicBezTo>
                    <a:pt x="1528" y="11303"/>
                    <a:pt x="1273" y="11049"/>
                    <a:pt x="1019" y="10922"/>
                  </a:cubicBezTo>
                  <a:cubicBezTo>
                    <a:pt x="764" y="10668"/>
                    <a:pt x="509" y="10414"/>
                    <a:pt x="255" y="10033"/>
                  </a:cubicBezTo>
                  <a:cubicBezTo>
                    <a:pt x="0" y="9652"/>
                    <a:pt x="0" y="9144"/>
                    <a:pt x="0" y="8382"/>
                  </a:cubicBezTo>
                  <a:cubicBezTo>
                    <a:pt x="0" y="7366"/>
                    <a:pt x="255" y="6604"/>
                    <a:pt x="764" y="6096"/>
                  </a:cubicBezTo>
                  <a:cubicBezTo>
                    <a:pt x="1273" y="5588"/>
                    <a:pt x="1910" y="5207"/>
                    <a:pt x="2801" y="5080"/>
                  </a:cubicBezTo>
                  <a:cubicBezTo>
                    <a:pt x="3692" y="4826"/>
                    <a:pt x="4583" y="4826"/>
                    <a:pt x="5602" y="4826"/>
                  </a:cubicBezTo>
                  <a:lnTo>
                    <a:pt x="5602" y="3429"/>
                  </a:lnTo>
                  <a:cubicBezTo>
                    <a:pt x="5602" y="3429"/>
                    <a:pt x="5602" y="2540"/>
                    <a:pt x="5220" y="2159"/>
                  </a:cubicBezTo>
                  <a:cubicBezTo>
                    <a:pt x="4838" y="1778"/>
                    <a:pt x="4583" y="1651"/>
                    <a:pt x="3819" y="1651"/>
                  </a:cubicBezTo>
                  <a:cubicBezTo>
                    <a:pt x="3183" y="1651"/>
                    <a:pt x="2801" y="1778"/>
                    <a:pt x="2546" y="2159"/>
                  </a:cubicBezTo>
                  <a:cubicBezTo>
                    <a:pt x="2292" y="2540"/>
                    <a:pt x="2164" y="2921"/>
                    <a:pt x="2164" y="3302"/>
                  </a:cubicBezTo>
                  <a:lnTo>
                    <a:pt x="2164" y="3556"/>
                  </a:lnTo>
                  <a:lnTo>
                    <a:pt x="509" y="3556"/>
                  </a:lnTo>
                  <a:cubicBezTo>
                    <a:pt x="509" y="3556"/>
                    <a:pt x="509" y="3429"/>
                    <a:pt x="509" y="3302"/>
                  </a:cubicBezTo>
                  <a:lnTo>
                    <a:pt x="509" y="3048"/>
                  </a:lnTo>
                  <a:cubicBezTo>
                    <a:pt x="509" y="2032"/>
                    <a:pt x="891" y="1270"/>
                    <a:pt x="1528" y="762"/>
                  </a:cubicBezTo>
                  <a:cubicBezTo>
                    <a:pt x="2164" y="254"/>
                    <a:pt x="3056" y="0"/>
                    <a:pt x="4074" y="0"/>
                  </a:cubicBezTo>
                  <a:cubicBezTo>
                    <a:pt x="5220" y="0"/>
                    <a:pt x="5984" y="254"/>
                    <a:pt x="6620" y="762"/>
                  </a:cubicBezTo>
                  <a:cubicBezTo>
                    <a:pt x="7130" y="1270"/>
                    <a:pt x="7384" y="2032"/>
                    <a:pt x="7384" y="3048"/>
                  </a:cubicBezTo>
                  <a:lnTo>
                    <a:pt x="7384" y="9144"/>
                  </a:lnTo>
                  <a:cubicBezTo>
                    <a:pt x="7384" y="9144"/>
                    <a:pt x="7384" y="9652"/>
                    <a:pt x="7512" y="9652"/>
                  </a:cubicBezTo>
                  <a:cubicBezTo>
                    <a:pt x="7639" y="9652"/>
                    <a:pt x="7766" y="9779"/>
                    <a:pt x="7894" y="9779"/>
                  </a:cubicBezTo>
                  <a:lnTo>
                    <a:pt x="8530" y="9779"/>
                  </a:lnTo>
                  <a:lnTo>
                    <a:pt x="8530" y="10922"/>
                  </a:lnTo>
                  <a:cubicBezTo>
                    <a:pt x="8530" y="10922"/>
                    <a:pt x="8275" y="10922"/>
                    <a:pt x="8148" y="11049"/>
                  </a:cubicBezTo>
                  <a:cubicBezTo>
                    <a:pt x="8021" y="11176"/>
                    <a:pt x="7766" y="11049"/>
                    <a:pt x="7512" y="11049"/>
                  </a:cubicBezTo>
                  <a:cubicBezTo>
                    <a:pt x="7130" y="11049"/>
                    <a:pt x="6748" y="11049"/>
                    <a:pt x="6366" y="10668"/>
                  </a:cubicBezTo>
                  <a:cubicBezTo>
                    <a:pt x="6111" y="10414"/>
                    <a:pt x="5856" y="10033"/>
                    <a:pt x="5729" y="9652"/>
                  </a:cubicBezTo>
                  <a:lnTo>
                    <a:pt x="5729" y="9652"/>
                  </a:lnTo>
                  <a:cubicBezTo>
                    <a:pt x="5729" y="9652"/>
                    <a:pt x="5093" y="10414"/>
                    <a:pt x="4583" y="10668"/>
                  </a:cubicBezTo>
                  <a:cubicBezTo>
                    <a:pt x="4074" y="10922"/>
                    <a:pt x="3565" y="11049"/>
                    <a:pt x="3056" y="11049"/>
                  </a:cubicBezTo>
                  <a:close/>
                  <a:moveTo>
                    <a:pt x="3310" y="9906"/>
                  </a:moveTo>
                  <a:cubicBezTo>
                    <a:pt x="3310" y="9906"/>
                    <a:pt x="4074" y="9906"/>
                    <a:pt x="4329" y="9652"/>
                  </a:cubicBezTo>
                  <a:cubicBezTo>
                    <a:pt x="4711" y="9398"/>
                    <a:pt x="4965" y="9144"/>
                    <a:pt x="5220" y="8763"/>
                  </a:cubicBezTo>
                  <a:cubicBezTo>
                    <a:pt x="5475" y="8382"/>
                    <a:pt x="5602" y="7874"/>
                    <a:pt x="5602" y="7239"/>
                  </a:cubicBezTo>
                  <a:lnTo>
                    <a:pt x="5602" y="6223"/>
                  </a:lnTo>
                  <a:cubicBezTo>
                    <a:pt x="4838" y="6223"/>
                    <a:pt x="4201" y="6223"/>
                    <a:pt x="3692" y="6350"/>
                  </a:cubicBezTo>
                  <a:cubicBezTo>
                    <a:pt x="3183" y="6350"/>
                    <a:pt x="2674" y="6604"/>
                    <a:pt x="2419" y="6985"/>
                  </a:cubicBezTo>
                  <a:cubicBezTo>
                    <a:pt x="2164" y="7239"/>
                    <a:pt x="1910" y="7747"/>
                    <a:pt x="1910" y="8255"/>
                  </a:cubicBezTo>
                  <a:cubicBezTo>
                    <a:pt x="1910" y="8890"/>
                    <a:pt x="2037" y="9271"/>
                    <a:pt x="2292" y="9525"/>
                  </a:cubicBezTo>
                  <a:cubicBezTo>
                    <a:pt x="2546" y="9779"/>
                    <a:pt x="2928" y="9906"/>
                    <a:pt x="3437" y="990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16" name="Google Shape;716;p70"/>
            <p:cNvSpPr/>
            <p:nvPr/>
          </p:nvSpPr>
          <p:spPr>
            <a:xfrm>
              <a:off x="1622253" y="4865878"/>
              <a:ext cx="4074" cy="14096"/>
            </a:xfrm>
            <a:custGeom>
              <a:rect b="b" l="l" r="r" t="t"/>
              <a:pathLst>
                <a:path extrusionOk="0" h="14096" w="4074">
                  <a:moveTo>
                    <a:pt x="2801" y="14097"/>
                  </a:moveTo>
                  <a:cubicBezTo>
                    <a:pt x="2801" y="14097"/>
                    <a:pt x="1910" y="14097"/>
                    <a:pt x="1655" y="13716"/>
                  </a:cubicBezTo>
                  <a:cubicBezTo>
                    <a:pt x="1400" y="13462"/>
                    <a:pt x="1146" y="13208"/>
                    <a:pt x="1019" y="12827"/>
                  </a:cubicBezTo>
                  <a:cubicBezTo>
                    <a:pt x="1019" y="12446"/>
                    <a:pt x="891" y="12065"/>
                    <a:pt x="891" y="11684"/>
                  </a:cubicBezTo>
                  <a:lnTo>
                    <a:pt x="891" y="4572"/>
                  </a:lnTo>
                  <a:lnTo>
                    <a:pt x="0" y="4572"/>
                  </a:lnTo>
                  <a:lnTo>
                    <a:pt x="0" y="3048"/>
                  </a:lnTo>
                  <a:lnTo>
                    <a:pt x="891" y="3048"/>
                  </a:lnTo>
                  <a:lnTo>
                    <a:pt x="1273" y="0"/>
                  </a:lnTo>
                  <a:lnTo>
                    <a:pt x="2546" y="0"/>
                  </a:lnTo>
                  <a:lnTo>
                    <a:pt x="2546" y="3048"/>
                  </a:lnTo>
                  <a:lnTo>
                    <a:pt x="4074" y="3048"/>
                  </a:lnTo>
                  <a:lnTo>
                    <a:pt x="4074" y="4572"/>
                  </a:lnTo>
                  <a:lnTo>
                    <a:pt x="2546" y="4572"/>
                  </a:lnTo>
                  <a:lnTo>
                    <a:pt x="2546" y="11684"/>
                  </a:lnTo>
                  <a:cubicBezTo>
                    <a:pt x="2546" y="12319"/>
                    <a:pt x="2928" y="12700"/>
                    <a:pt x="3565" y="12700"/>
                  </a:cubicBezTo>
                  <a:lnTo>
                    <a:pt x="4074" y="12700"/>
                  </a:lnTo>
                  <a:lnTo>
                    <a:pt x="4074" y="13843"/>
                  </a:lnTo>
                  <a:cubicBezTo>
                    <a:pt x="4074" y="13843"/>
                    <a:pt x="3692" y="13970"/>
                    <a:pt x="3565" y="14097"/>
                  </a:cubicBezTo>
                  <a:cubicBezTo>
                    <a:pt x="3310" y="14097"/>
                    <a:pt x="3056" y="14097"/>
                    <a:pt x="2928" y="1409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17" name="Google Shape;717;p70"/>
            <p:cNvSpPr/>
            <p:nvPr/>
          </p:nvSpPr>
          <p:spPr>
            <a:xfrm>
              <a:off x="1630274" y="4864734"/>
              <a:ext cx="1782" cy="15113"/>
            </a:xfrm>
            <a:custGeom>
              <a:rect b="b" l="l" r="r" t="t"/>
              <a:pathLst>
                <a:path extrusionOk="0" h="15113" w="1782">
                  <a:moveTo>
                    <a:pt x="0" y="2032"/>
                  </a:moveTo>
                  <a:lnTo>
                    <a:pt x="0" y="0"/>
                  </a:lnTo>
                  <a:lnTo>
                    <a:pt x="1782" y="0"/>
                  </a:lnTo>
                  <a:lnTo>
                    <a:pt x="1782" y="2032"/>
                  </a:lnTo>
                  <a:lnTo>
                    <a:pt x="0" y="2032"/>
                  </a:lnTo>
                  <a:close/>
                  <a:moveTo>
                    <a:pt x="0" y="15113"/>
                  </a:moveTo>
                  <a:lnTo>
                    <a:pt x="0" y="4191"/>
                  </a:lnTo>
                  <a:lnTo>
                    <a:pt x="1655" y="4191"/>
                  </a:lnTo>
                  <a:lnTo>
                    <a:pt x="1655" y="15113"/>
                  </a:lnTo>
                  <a:lnTo>
                    <a:pt x="0" y="151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18" name="Google Shape;718;p70"/>
            <p:cNvSpPr/>
            <p:nvPr/>
          </p:nvSpPr>
          <p:spPr>
            <a:xfrm>
              <a:off x="1636385" y="4868545"/>
              <a:ext cx="7893" cy="11429"/>
            </a:xfrm>
            <a:custGeom>
              <a:rect b="b" l="l" r="r" t="t"/>
              <a:pathLst>
                <a:path extrusionOk="0" h="11429" w="7893">
                  <a:moveTo>
                    <a:pt x="3947" y="11430"/>
                  </a:moveTo>
                  <a:cubicBezTo>
                    <a:pt x="2674" y="11430"/>
                    <a:pt x="1655" y="10922"/>
                    <a:pt x="1019" y="10033"/>
                  </a:cubicBezTo>
                  <a:cubicBezTo>
                    <a:pt x="382" y="9144"/>
                    <a:pt x="0" y="7620"/>
                    <a:pt x="0" y="5715"/>
                  </a:cubicBezTo>
                  <a:cubicBezTo>
                    <a:pt x="0" y="3810"/>
                    <a:pt x="382" y="2286"/>
                    <a:pt x="1019" y="1397"/>
                  </a:cubicBezTo>
                  <a:cubicBezTo>
                    <a:pt x="1655" y="508"/>
                    <a:pt x="2674" y="0"/>
                    <a:pt x="3947" y="0"/>
                  </a:cubicBezTo>
                  <a:cubicBezTo>
                    <a:pt x="5220" y="0"/>
                    <a:pt x="6238" y="508"/>
                    <a:pt x="6875" y="1397"/>
                  </a:cubicBezTo>
                  <a:cubicBezTo>
                    <a:pt x="7512" y="2286"/>
                    <a:pt x="7893" y="3810"/>
                    <a:pt x="7893" y="5715"/>
                  </a:cubicBezTo>
                  <a:cubicBezTo>
                    <a:pt x="7893" y="7620"/>
                    <a:pt x="7512" y="9144"/>
                    <a:pt x="6875" y="10033"/>
                  </a:cubicBezTo>
                  <a:cubicBezTo>
                    <a:pt x="6238" y="10922"/>
                    <a:pt x="5220" y="11430"/>
                    <a:pt x="3947" y="11430"/>
                  </a:cubicBezTo>
                  <a:close/>
                  <a:moveTo>
                    <a:pt x="3947" y="10033"/>
                  </a:moveTo>
                  <a:cubicBezTo>
                    <a:pt x="4711" y="10033"/>
                    <a:pt x="5220" y="9652"/>
                    <a:pt x="5602" y="9017"/>
                  </a:cubicBezTo>
                  <a:cubicBezTo>
                    <a:pt x="5984" y="8382"/>
                    <a:pt x="6111" y="7493"/>
                    <a:pt x="6111" y="6223"/>
                  </a:cubicBezTo>
                  <a:lnTo>
                    <a:pt x="6111" y="5461"/>
                  </a:lnTo>
                  <a:cubicBezTo>
                    <a:pt x="6111" y="4191"/>
                    <a:pt x="5984" y="3302"/>
                    <a:pt x="5602" y="2667"/>
                  </a:cubicBezTo>
                  <a:cubicBezTo>
                    <a:pt x="5220" y="2032"/>
                    <a:pt x="4711" y="1651"/>
                    <a:pt x="3947" y="1651"/>
                  </a:cubicBezTo>
                  <a:cubicBezTo>
                    <a:pt x="3183" y="1651"/>
                    <a:pt x="2674" y="2032"/>
                    <a:pt x="2292" y="2667"/>
                  </a:cubicBezTo>
                  <a:cubicBezTo>
                    <a:pt x="1910" y="3302"/>
                    <a:pt x="1782" y="4191"/>
                    <a:pt x="1782" y="5461"/>
                  </a:cubicBezTo>
                  <a:lnTo>
                    <a:pt x="1782" y="6223"/>
                  </a:lnTo>
                  <a:cubicBezTo>
                    <a:pt x="1782" y="7493"/>
                    <a:pt x="1910" y="8382"/>
                    <a:pt x="2292" y="9017"/>
                  </a:cubicBezTo>
                  <a:cubicBezTo>
                    <a:pt x="2674" y="9652"/>
                    <a:pt x="3183" y="10033"/>
                    <a:pt x="3947" y="1003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19" name="Google Shape;719;p70"/>
            <p:cNvSpPr/>
            <p:nvPr/>
          </p:nvSpPr>
          <p:spPr>
            <a:xfrm>
              <a:off x="1648353" y="4868671"/>
              <a:ext cx="6874" cy="11176"/>
            </a:xfrm>
            <a:custGeom>
              <a:rect b="b" l="l" r="r" t="t"/>
              <a:pathLst>
                <a:path extrusionOk="0" h="11176" w="6874">
                  <a:moveTo>
                    <a:pt x="0" y="11176"/>
                  </a:moveTo>
                  <a:lnTo>
                    <a:pt x="0" y="254"/>
                  </a:lnTo>
                  <a:lnTo>
                    <a:pt x="1273" y="254"/>
                  </a:lnTo>
                  <a:lnTo>
                    <a:pt x="1528" y="1524"/>
                  </a:lnTo>
                  <a:lnTo>
                    <a:pt x="1528" y="1524"/>
                  </a:lnTo>
                  <a:cubicBezTo>
                    <a:pt x="1528" y="1524"/>
                    <a:pt x="2164" y="635"/>
                    <a:pt x="2674" y="381"/>
                  </a:cubicBezTo>
                  <a:cubicBezTo>
                    <a:pt x="3183" y="127"/>
                    <a:pt x="3692" y="0"/>
                    <a:pt x="4201" y="0"/>
                  </a:cubicBezTo>
                  <a:cubicBezTo>
                    <a:pt x="4965" y="0"/>
                    <a:pt x="5729" y="254"/>
                    <a:pt x="6111" y="762"/>
                  </a:cubicBezTo>
                  <a:cubicBezTo>
                    <a:pt x="6620" y="1270"/>
                    <a:pt x="6875" y="2159"/>
                    <a:pt x="6875" y="3302"/>
                  </a:cubicBezTo>
                  <a:lnTo>
                    <a:pt x="6875" y="11176"/>
                  </a:lnTo>
                  <a:lnTo>
                    <a:pt x="5220" y="11176"/>
                  </a:lnTo>
                  <a:lnTo>
                    <a:pt x="5220" y="3429"/>
                  </a:lnTo>
                  <a:cubicBezTo>
                    <a:pt x="5220" y="2667"/>
                    <a:pt x="5092" y="2159"/>
                    <a:pt x="4838" y="1905"/>
                  </a:cubicBezTo>
                  <a:cubicBezTo>
                    <a:pt x="4583" y="1651"/>
                    <a:pt x="4201" y="1524"/>
                    <a:pt x="3692" y="1524"/>
                  </a:cubicBezTo>
                  <a:cubicBezTo>
                    <a:pt x="3183" y="1524"/>
                    <a:pt x="2674" y="1778"/>
                    <a:pt x="2292" y="2286"/>
                  </a:cubicBezTo>
                  <a:cubicBezTo>
                    <a:pt x="1910" y="2794"/>
                    <a:pt x="1655" y="3556"/>
                    <a:pt x="1655" y="4445"/>
                  </a:cubicBezTo>
                  <a:lnTo>
                    <a:pt x="1655" y="11176"/>
                  </a:lnTo>
                  <a:lnTo>
                    <a:pt x="0" y="111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20" name="Google Shape;720;p70"/>
            <p:cNvSpPr/>
            <p:nvPr/>
          </p:nvSpPr>
          <p:spPr>
            <a:xfrm>
              <a:off x="1665667" y="4864734"/>
              <a:ext cx="4583" cy="15113"/>
            </a:xfrm>
            <a:custGeom>
              <a:rect b="b" l="l" r="r" t="t"/>
              <a:pathLst>
                <a:path extrusionOk="0" h="15113" w="4583">
                  <a:moveTo>
                    <a:pt x="1019" y="15113"/>
                  </a:moveTo>
                  <a:lnTo>
                    <a:pt x="1019" y="5715"/>
                  </a:lnTo>
                  <a:lnTo>
                    <a:pt x="0" y="5715"/>
                  </a:lnTo>
                  <a:lnTo>
                    <a:pt x="0" y="4191"/>
                  </a:lnTo>
                  <a:lnTo>
                    <a:pt x="1019" y="4191"/>
                  </a:lnTo>
                  <a:lnTo>
                    <a:pt x="1019" y="2413"/>
                  </a:lnTo>
                  <a:cubicBezTo>
                    <a:pt x="1019" y="2413"/>
                    <a:pt x="1019" y="1651"/>
                    <a:pt x="1273" y="1270"/>
                  </a:cubicBezTo>
                  <a:cubicBezTo>
                    <a:pt x="1400" y="889"/>
                    <a:pt x="1655" y="508"/>
                    <a:pt x="1910" y="381"/>
                  </a:cubicBezTo>
                  <a:cubicBezTo>
                    <a:pt x="2164" y="127"/>
                    <a:pt x="2673" y="0"/>
                    <a:pt x="3183" y="0"/>
                  </a:cubicBezTo>
                  <a:cubicBezTo>
                    <a:pt x="3438" y="0"/>
                    <a:pt x="3692" y="0"/>
                    <a:pt x="3947" y="0"/>
                  </a:cubicBezTo>
                  <a:cubicBezTo>
                    <a:pt x="4201" y="0"/>
                    <a:pt x="4456" y="0"/>
                    <a:pt x="4583" y="127"/>
                  </a:cubicBezTo>
                  <a:lnTo>
                    <a:pt x="4583" y="1270"/>
                  </a:lnTo>
                  <a:lnTo>
                    <a:pt x="3692" y="1270"/>
                  </a:lnTo>
                  <a:cubicBezTo>
                    <a:pt x="3056" y="1270"/>
                    <a:pt x="2673" y="1651"/>
                    <a:pt x="2673" y="2286"/>
                  </a:cubicBezTo>
                  <a:lnTo>
                    <a:pt x="2673" y="4064"/>
                  </a:lnTo>
                  <a:lnTo>
                    <a:pt x="4583" y="4064"/>
                  </a:lnTo>
                  <a:lnTo>
                    <a:pt x="4583" y="5588"/>
                  </a:lnTo>
                  <a:lnTo>
                    <a:pt x="2673" y="5588"/>
                  </a:lnTo>
                  <a:lnTo>
                    <a:pt x="2673" y="14986"/>
                  </a:lnTo>
                  <a:lnTo>
                    <a:pt x="1019" y="149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21" name="Google Shape;721;p70"/>
            <p:cNvSpPr/>
            <p:nvPr/>
          </p:nvSpPr>
          <p:spPr>
            <a:xfrm>
              <a:off x="1673433" y="4868545"/>
              <a:ext cx="7893" cy="11429"/>
            </a:xfrm>
            <a:custGeom>
              <a:rect b="b" l="l" r="r" t="t"/>
              <a:pathLst>
                <a:path extrusionOk="0" h="11429" w="7893">
                  <a:moveTo>
                    <a:pt x="3947" y="11430"/>
                  </a:moveTo>
                  <a:cubicBezTo>
                    <a:pt x="2673" y="11430"/>
                    <a:pt x="1655" y="10922"/>
                    <a:pt x="1019" y="10033"/>
                  </a:cubicBezTo>
                  <a:cubicBezTo>
                    <a:pt x="382" y="9144"/>
                    <a:pt x="0" y="7620"/>
                    <a:pt x="0" y="5715"/>
                  </a:cubicBezTo>
                  <a:cubicBezTo>
                    <a:pt x="0" y="3810"/>
                    <a:pt x="382" y="2286"/>
                    <a:pt x="1019" y="1397"/>
                  </a:cubicBezTo>
                  <a:cubicBezTo>
                    <a:pt x="1655" y="508"/>
                    <a:pt x="2673" y="0"/>
                    <a:pt x="3947" y="0"/>
                  </a:cubicBezTo>
                  <a:cubicBezTo>
                    <a:pt x="5220" y="0"/>
                    <a:pt x="6238" y="508"/>
                    <a:pt x="6875" y="1397"/>
                  </a:cubicBezTo>
                  <a:cubicBezTo>
                    <a:pt x="7512" y="2286"/>
                    <a:pt x="7893" y="3810"/>
                    <a:pt x="7893" y="5715"/>
                  </a:cubicBezTo>
                  <a:cubicBezTo>
                    <a:pt x="7893" y="7620"/>
                    <a:pt x="7512" y="9144"/>
                    <a:pt x="6875" y="10033"/>
                  </a:cubicBezTo>
                  <a:cubicBezTo>
                    <a:pt x="6238" y="10922"/>
                    <a:pt x="5220" y="11430"/>
                    <a:pt x="3947" y="11430"/>
                  </a:cubicBezTo>
                  <a:close/>
                  <a:moveTo>
                    <a:pt x="3947" y="10033"/>
                  </a:moveTo>
                  <a:cubicBezTo>
                    <a:pt x="4711" y="10033"/>
                    <a:pt x="5220" y="9652"/>
                    <a:pt x="5602" y="9017"/>
                  </a:cubicBezTo>
                  <a:cubicBezTo>
                    <a:pt x="5984" y="8382"/>
                    <a:pt x="6111" y="7493"/>
                    <a:pt x="6111" y="6223"/>
                  </a:cubicBezTo>
                  <a:lnTo>
                    <a:pt x="6111" y="5461"/>
                  </a:lnTo>
                  <a:cubicBezTo>
                    <a:pt x="6111" y="4191"/>
                    <a:pt x="5984" y="3302"/>
                    <a:pt x="5602" y="2667"/>
                  </a:cubicBezTo>
                  <a:cubicBezTo>
                    <a:pt x="5220" y="2032"/>
                    <a:pt x="4711" y="1651"/>
                    <a:pt x="3947" y="1651"/>
                  </a:cubicBezTo>
                  <a:cubicBezTo>
                    <a:pt x="3183" y="1651"/>
                    <a:pt x="2673" y="2032"/>
                    <a:pt x="2292" y="2667"/>
                  </a:cubicBezTo>
                  <a:cubicBezTo>
                    <a:pt x="1910" y="3302"/>
                    <a:pt x="1782" y="4191"/>
                    <a:pt x="1782" y="5461"/>
                  </a:cubicBezTo>
                  <a:lnTo>
                    <a:pt x="1782" y="6223"/>
                  </a:lnTo>
                  <a:cubicBezTo>
                    <a:pt x="1782" y="7493"/>
                    <a:pt x="1910" y="8382"/>
                    <a:pt x="2292" y="9017"/>
                  </a:cubicBezTo>
                  <a:cubicBezTo>
                    <a:pt x="2673" y="9652"/>
                    <a:pt x="3183" y="10033"/>
                    <a:pt x="3947" y="1003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22" name="Google Shape;722;p70"/>
            <p:cNvSpPr/>
            <p:nvPr/>
          </p:nvSpPr>
          <p:spPr>
            <a:xfrm>
              <a:off x="1685528" y="4868671"/>
              <a:ext cx="4201" cy="11176"/>
            </a:xfrm>
            <a:custGeom>
              <a:rect b="b" l="l" r="r" t="t"/>
              <a:pathLst>
                <a:path extrusionOk="0" h="11176" w="4201">
                  <a:moveTo>
                    <a:pt x="127" y="11176"/>
                  </a:moveTo>
                  <a:lnTo>
                    <a:pt x="127" y="254"/>
                  </a:lnTo>
                  <a:lnTo>
                    <a:pt x="1400" y="254"/>
                  </a:lnTo>
                  <a:lnTo>
                    <a:pt x="1655" y="1651"/>
                  </a:lnTo>
                  <a:lnTo>
                    <a:pt x="1655" y="1651"/>
                  </a:lnTo>
                  <a:cubicBezTo>
                    <a:pt x="1655" y="1651"/>
                    <a:pt x="2037" y="889"/>
                    <a:pt x="2292" y="508"/>
                  </a:cubicBezTo>
                  <a:cubicBezTo>
                    <a:pt x="2546" y="127"/>
                    <a:pt x="2928" y="0"/>
                    <a:pt x="3438" y="0"/>
                  </a:cubicBezTo>
                  <a:cubicBezTo>
                    <a:pt x="3692" y="0"/>
                    <a:pt x="3947" y="0"/>
                    <a:pt x="4201" y="127"/>
                  </a:cubicBezTo>
                  <a:lnTo>
                    <a:pt x="4201" y="1905"/>
                  </a:lnTo>
                  <a:lnTo>
                    <a:pt x="3692" y="1905"/>
                  </a:lnTo>
                  <a:cubicBezTo>
                    <a:pt x="3692" y="1905"/>
                    <a:pt x="3056" y="1905"/>
                    <a:pt x="2674" y="2159"/>
                  </a:cubicBezTo>
                  <a:cubicBezTo>
                    <a:pt x="2419" y="2286"/>
                    <a:pt x="2164" y="2540"/>
                    <a:pt x="1910" y="2921"/>
                  </a:cubicBezTo>
                  <a:cubicBezTo>
                    <a:pt x="1782" y="3302"/>
                    <a:pt x="1655" y="3810"/>
                    <a:pt x="1655" y="4445"/>
                  </a:cubicBezTo>
                  <a:lnTo>
                    <a:pt x="1655" y="11176"/>
                  </a:lnTo>
                  <a:lnTo>
                    <a:pt x="0" y="111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23" name="Google Shape;723;p70"/>
            <p:cNvSpPr/>
            <p:nvPr/>
          </p:nvSpPr>
          <p:spPr>
            <a:xfrm>
              <a:off x="1700806" y="4865623"/>
              <a:ext cx="9548" cy="14223"/>
            </a:xfrm>
            <a:custGeom>
              <a:rect b="b" l="l" r="r" t="t"/>
              <a:pathLst>
                <a:path extrusionOk="0" h="14223" w="9548">
                  <a:moveTo>
                    <a:pt x="0" y="14224"/>
                  </a:moveTo>
                  <a:lnTo>
                    <a:pt x="0" y="0"/>
                  </a:lnTo>
                  <a:lnTo>
                    <a:pt x="5475" y="0"/>
                  </a:lnTo>
                  <a:cubicBezTo>
                    <a:pt x="6238" y="0"/>
                    <a:pt x="6875" y="127"/>
                    <a:pt x="7384" y="381"/>
                  </a:cubicBezTo>
                  <a:cubicBezTo>
                    <a:pt x="7894" y="635"/>
                    <a:pt x="8403" y="1016"/>
                    <a:pt x="8657" y="1651"/>
                  </a:cubicBezTo>
                  <a:cubicBezTo>
                    <a:pt x="9039" y="2159"/>
                    <a:pt x="9167" y="2794"/>
                    <a:pt x="9167" y="3429"/>
                  </a:cubicBezTo>
                  <a:cubicBezTo>
                    <a:pt x="9167" y="4191"/>
                    <a:pt x="8912" y="4953"/>
                    <a:pt x="8530" y="5461"/>
                  </a:cubicBezTo>
                  <a:cubicBezTo>
                    <a:pt x="8148" y="6096"/>
                    <a:pt x="7639" y="6477"/>
                    <a:pt x="7002" y="6604"/>
                  </a:cubicBezTo>
                  <a:lnTo>
                    <a:pt x="7002" y="6604"/>
                  </a:lnTo>
                  <a:cubicBezTo>
                    <a:pt x="7766" y="6858"/>
                    <a:pt x="8276" y="7366"/>
                    <a:pt x="8785" y="8001"/>
                  </a:cubicBezTo>
                  <a:cubicBezTo>
                    <a:pt x="9294" y="8636"/>
                    <a:pt x="9549" y="9398"/>
                    <a:pt x="9549" y="10287"/>
                  </a:cubicBezTo>
                  <a:cubicBezTo>
                    <a:pt x="9549" y="11049"/>
                    <a:pt x="9421" y="11811"/>
                    <a:pt x="9039" y="12319"/>
                  </a:cubicBezTo>
                  <a:cubicBezTo>
                    <a:pt x="8657" y="12827"/>
                    <a:pt x="8148" y="13335"/>
                    <a:pt x="7639" y="13589"/>
                  </a:cubicBezTo>
                  <a:cubicBezTo>
                    <a:pt x="7002" y="13843"/>
                    <a:pt x="6366" y="14097"/>
                    <a:pt x="5602" y="14097"/>
                  </a:cubicBezTo>
                  <a:lnTo>
                    <a:pt x="127" y="14097"/>
                  </a:lnTo>
                  <a:close/>
                  <a:moveTo>
                    <a:pt x="1782" y="6096"/>
                  </a:moveTo>
                  <a:lnTo>
                    <a:pt x="4838" y="6096"/>
                  </a:lnTo>
                  <a:cubicBezTo>
                    <a:pt x="5475" y="6096"/>
                    <a:pt x="6111" y="5842"/>
                    <a:pt x="6493" y="5461"/>
                  </a:cubicBezTo>
                  <a:cubicBezTo>
                    <a:pt x="6875" y="5080"/>
                    <a:pt x="7130" y="4445"/>
                    <a:pt x="7130" y="3937"/>
                  </a:cubicBezTo>
                  <a:cubicBezTo>
                    <a:pt x="7130" y="3175"/>
                    <a:pt x="6875" y="2667"/>
                    <a:pt x="6493" y="2286"/>
                  </a:cubicBezTo>
                  <a:cubicBezTo>
                    <a:pt x="6111" y="1905"/>
                    <a:pt x="5602" y="1778"/>
                    <a:pt x="4965" y="1778"/>
                  </a:cubicBezTo>
                  <a:lnTo>
                    <a:pt x="1782" y="1778"/>
                  </a:lnTo>
                  <a:lnTo>
                    <a:pt x="1782" y="6223"/>
                  </a:lnTo>
                  <a:close/>
                  <a:moveTo>
                    <a:pt x="1782" y="12446"/>
                  </a:moveTo>
                  <a:lnTo>
                    <a:pt x="5093" y="12446"/>
                  </a:lnTo>
                  <a:cubicBezTo>
                    <a:pt x="5729" y="12446"/>
                    <a:pt x="6366" y="12192"/>
                    <a:pt x="6748" y="11811"/>
                  </a:cubicBezTo>
                  <a:cubicBezTo>
                    <a:pt x="7130" y="11430"/>
                    <a:pt x="7384" y="10795"/>
                    <a:pt x="7384" y="10033"/>
                  </a:cubicBezTo>
                  <a:cubicBezTo>
                    <a:pt x="7384" y="9398"/>
                    <a:pt x="7130" y="8763"/>
                    <a:pt x="6748" y="8382"/>
                  </a:cubicBezTo>
                  <a:cubicBezTo>
                    <a:pt x="6366" y="8001"/>
                    <a:pt x="5729" y="7620"/>
                    <a:pt x="4965" y="7620"/>
                  </a:cubicBezTo>
                  <a:lnTo>
                    <a:pt x="1782" y="7620"/>
                  </a:lnTo>
                  <a:lnTo>
                    <a:pt x="1782" y="1244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24" name="Google Shape;724;p70"/>
            <p:cNvSpPr/>
            <p:nvPr/>
          </p:nvSpPr>
          <p:spPr>
            <a:xfrm>
              <a:off x="1714556" y="4864734"/>
              <a:ext cx="1782" cy="15113"/>
            </a:xfrm>
            <a:custGeom>
              <a:rect b="b" l="l" r="r" t="t"/>
              <a:pathLst>
                <a:path extrusionOk="0" h="15113" w="1782">
                  <a:moveTo>
                    <a:pt x="0" y="2032"/>
                  </a:moveTo>
                  <a:lnTo>
                    <a:pt x="0" y="0"/>
                  </a:lnTo>
                  <a:lnTo>
                    <a:pt x="1782" y="0"/>
                  </a:lnTo>
                  <a:lnTo>
                    <a:pt x="1782" y="2032"/>
                  </a:lnTo>
                  <a:lnTo>
                    <a:pt x="0" y="2032"/>
                  </a:lnTo>
                  <a:close/>
                  <a:moveTo>
                    <a:pt x="0" y="15113"/>
                  </a:moveTo>
                  <a:lnTo>
                    <a:pt x="0" y="4191"/>
                  </a:lnTo>
                  <a:lnTo>
                    <a:pt x="1655" y="4191"/>
                  </a:lnTo>
                  <a:lnTo>
                    <a:pt x="1655" y="15113"/>
                  </a:lnTo>
                  <a:lnTo>
                    <a:pt x="0" y="151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25" name="Google Shape;725;p70"/>
            <p:cNvSpPr/>
            <p:nvPr/>
          </p:nvSpPr>
          <p:spPr>
            <a:xfrm>
              <a:off x="1720922" y="4868545"/>
              <a:ext cx="7893" cy="11429"/>
            </a:xfrm>
            <a:custGeom>
              <a:rect b="b" l="l" r="r" t="t"/>
              <a:pathLst>
                <a:path extrusionOk="0" h="11429" w="7893">
                  <a:moveTo>
                    <a:pt x="3947" y="11430"/>
                  </a:moveTo>
                  <a:cubicBezTo>
                    <a:pt x="2674" y="11430"/>
                    <a:pt x="1655" y="10922"/>
                    <a:pt x="1019" y="10033"/>
                  </a:cubicBezTo>
                  <a:cubicBezTo>
                    <a:pt x="382" y="9144"/>
                    <a:pt x="0" y="7620"/>
                    <a:pt x="0" y="5715"/>
                  </a:cubicBezTo>
                  <a:cubicBezTo>
                    <a:pt x="0" y="3810"/>
                    <a:pt x="382" y="2286"/>
                    <a:pt x="1019" y="1397"/>
                  </a:cubicBezTo>
                  <a:cubicBezTo>
                    <a:pt x="1655" y="508"/>
                    <a:pt x="2674" y="0"/>
                    <a:pt x="3947" y="0"/>
                  </a:cubicBezTo>
                  <a:cubicBezTo>
                    <a:pt x="5220" y="0"/>
                    <a:pt x="6238" y="508"/>
                    <a:pt x="6875" y="1397"/>
                  </a:cubicBezTo>
                  <a:cubicBezTo>
                    <a:pt x="7512" y="2286"/>
                    <a:pt x="7893" y="3810"/>
                    <a:pt x="7893" y="5715"/>
                  </a:cubicBezTo>
                  <a:cubicBezTo>
                    <a:pt x="7893" y="7620"/>
                    <a:pt x="7512" y="9144"/>
                    <a:pt x="6875" y="10033"/>
                  </a:cubicBezTo>
                  <a:cubicBezTo>
                    <a:pt x="6238" y="10922"/>
                    <a:pt x="5220" y="11430"/>
                    <a:pt x="3947" y="11430"/>
                  </a:cubicBezTo>
                  <a:close/>
                  <a:moveTo>
                    <a:pt x="3947" y="10033"/>
                  </a:moveTo>
                  <a:cubicBezTo>
                    <a:pt x="4711" y="10033"/>
                    <a:pt x="5220" y="9652"/>
                    <a:pt x="5602" y="9017"/>
                  </a:cubicBezTo>
                  <a:cubicBezTo>
                    <a:pt x="5984" y="8382"/>
                    <a:pt x="6111" y="7493"/>
                    <a:pt x="6111" y="6223"/>
                  </a:cubicBezTo>
                  <a:lnTo>
                    <a:pt x="6111" y="5461"/>
                  </a:lnTo>
                  <a:cubicBezTo>
                    <a:pt x="6111" y="4191"/>
                    <a:pt x="5984" y="3302"/>
                    <a:pt x="5602" y="2667"/>
                  </a:cubicBezTo>
                  <a:cubicBezTo>
                    <a:pt x="5220" y="2032"/>
                    <a:pt x="4711" y="1651"/>
                    <a:pt x="3947" y="1651"/>
                  </a:cubicBezTo>
                  <a:cubicBezTo>
                    <a:pt x="3183" y="1651"/>
                    <a:pt x="2674" y="2032"/>
                    <a:pt x="2292" y="2667"/>
                  </a:cubicBezTo>
                  <a:cubicBezTo>
                    <a:pt x="1910" y="3302"/>
                    <a:pt x="1782" y="4191"/>
                    <a:pt x="1782" y="5461"/>
                  </a:cubicBezTo>
                  <a:lnTo>
                    <a:pt x="1782" y="6223"/>
                  </a:lnTo>
                  <a:cubicBezTo>
                    <a:pt x="1782" y="7493"/>
                    <a:pt x="1910" y="8382"/>
                    <a:pt x="2292" y="9017"/>
                  </a:cubicBezTo>
                  <a:cubicBezTo>
                    <a:pt x="2674" y="9652"/>
                    <a:pt x="3183" y="10033"/>
                    <a:pt x="3947" y="1003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26" name="Google Shape;726;p70"/>
            <p:cNvSpPr/>
            <p:nvPr/>
          </p:nvSpPr>
          <p:spPr>
            <a:xfrm>
              <a:off x="1733398" y="4864734"/>
              <a:ext cx="1782" cy="15113"/>
            </a:xfrm>
            <a:custGeom>
              <a:rect b="b" l="l" r="r" t="t"/>
              <a:pathLst>
                <a:path extrusionOk="0" h="15113" w="1782">
                  <a:moveTo>
                    <a:pt x="0" y="2032"/>
                  </a:moveTo>
                  <a:lnTo>
                    <a:pt x="0" y="0"/>
                  </a:lnTo>
                  <a:lnTo>
                    <a:pt x="1782" y="0"/>
                  </a:lnTo>
                  <a:lnTo>
                    <a:pt x="1782" y="2032"/>
                  </a:lnTo>
                  <a:lnTo>
                    <a:pt x="0" y="2032"/>
                  </a:lnTo>
                  <a:close/>
                  <a:moveTo>
                    <a:pt x="0" y="15113"/>
                  </a:moveTo>
                  <a:lnTo>
                    <a:pt x="0" y="4191"/>
                  </a:lnTo>
                  <a:lnTo>
                    <a:pt x="1655" y="4191"/>
                  </a:lnTo>
                  <a:lnTo>
                    <a:pt x="1655" y="15113"/>
                  </a:lnTo>
                  <a:lnTo>
                    <a:pt x="0" y="151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27" name="Google Shape;727;p70"/>
            <p:cNvSpPr/>
            <p:nvPr/>
          </p:nvSpPr>
          <p:spPr>
            <a:xfrm>
              <a:off x="1740274" y="4868671"/>
              <a:ext cx="6874" cy="11176"/>
            </a:xfrm>
            <a:custGeom>
              <a:rect b="b" l="l" r="r" t="t"/>
              <a:pathLst>
                <a:path extrusionOk="0" h="11176" w="6874">
                  <a:moveTo>
                    <a:pt x="0" y="11176"/>
                  </a:moveTo>
                  <a:lnTo>
                    <a:pt x="0" y="254"/>
                  </a:lnTo>
                  <a:lnTo>
                    <a:pt x="1273" y="254"/>
                  </a:lnTo>
                  <a:lnTo>
                    <a:pt x="1528" y="1524"/>
                  </a:lnTo>
                  <a:lnTo>
                    <a:pt x="1528" y="1524"/>
                  </a:lnTo>
                  <a:cubicBezTo>
                    <a:pt x="1528" y="1524"/>
                    <a:pt x="2164" y="635"/>
                    <a:pt x="2673" y="381"/>
                  </a:cubicBezTo>
                  <a:cubicBezTo>
                    <a:pt x="3183" y="127"/>
                    <a:pt x="3692" y="0"/>
                    <a:pt x="4201" y="0"/>
                  </a:cubicBezTo>
                  <a:cubicBezTo>
                    <a:pt x="4965" y="0"/>
                    <a:pt x="5729" y="254"/>
                    <a:pt x="6111" y="762"/>
                  </a:cubicBezTo>
                  <a:cubicBezTo>
                    <a:pt x="6620" y="1270"/>
                    <a:pt x="6875" y="2159"/>
                    <a:pt x="6875" y="3302"/>
                  </a:cubicBezTo>
                  <a:lnTo>
                    <a:pt x="6875" y="11176"/>
                  </a:lnTo>
                  <a:lnTo>
                    <a:pt x="5220" y="11176"/>
                  </a:lnTo>
                  <a:lnTo>
                    <a:pt x="5220" y="3429"/>
                  </a:lnTo>
                  <a:cubicBezTo>
                    <a:pt x="5220" y="2667"/>
                    <a:pt x="5092" y="2159"/>
                    <a:pt x="4838" y="1905"/>
                  </a:cubicBezTo>
                  <a:cubicBezTo>
                    <a:pt x="4583" y="1651"/>
                    <a:pt x="4201" y="1524"/>
                    <a:pt x="3692" y="1524"/>
                  </a:cubicBezTo>
                  <a:cubicBezTo>
                    <a:pt x="3183" y="1524"/>
                    <a:pt x="2673" y="1778"/>
                    <a:pt x="2292" y="2286"/>
                  </a:cubicBezTo>
                  <a:cubicBezTo>
                    <a:pt x="1910" y="2794"/>
                    <a:pt x="1655" y="3556"/>
                    <a:pt x="1655" y="4445"/>
                  </a:cubicBezTo>
                  <a:lnTo>
                    <a:pt x="1655" y="11176"/>
                  </a:lnTo>
                  <a:lnTo>
                    <a:pt x="0" y="111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28" name="Google Shape;728;p70"/>
            <p:cNvSpPr/>
            <p:nvPr/>
          </p:nvSpPr>
          <p:spPr>
            <a:xfrm>
              <a:off x="1751604" y="4864608"/>
              <a:ext cx="7129" cy="15366"/>
            </a:xfrm>
            <a:custGeom>
              <a:rect b="b" l="l" r="r" t="t"/>
              <a:pathLst>
                <a:path extrusionOk="0" h="15366" w="7129">
                  <a:moveTo>
                    <a:pt x="3310" y="15367"/>
                  </a:moveTo>
                  <a:cubicBezTo>
                    <a:pt x="2292" y="15367"/>
                    <a:pt x="1400" y="14859"/>
                    <a:pt x="891" y="13970"/>
                  </a:cubicBezTo>
                  <a:cubicBezTo>
                    <a:pt x="255" y="13081"/>
                    <a:pt x="0" y="11557"/>
                    <a:pt x="0" y="9652"/>
                  </a:cubicBezTo>
                  <a:cubicBezTo>
                    <a:pt x="0" y="8382"/>
                    <a:pt x="127" y="7239"/>
                    <a:pt x="382" y="6350"/>
                  </a:cubicBezTo>
                  <a:cubicBezTo>
                    <a:pt x="637" y="5461"/>
                    <a:pt x="1019" y="4953"/>
                    <a:pt x="1528" y="4445"/>
                  </a:cubicBezTo>
                  <a:cubicBezTo>
                    <a:pt x="2037" y="4064"/>
                    <a:pt x="2546" y="3810"/>
                    <a:pt x="3183" y="3810"/>
                  </a:cubicBezTo>
                  <a:cubicBezTo>
                    <a:pt x="3692" y="3810"/>
                    <a:pt x="4201" y="3810"/>
                    <a:pt x="4583" y="4191"/>
                  </a:cubicBezTo>
                  <a:cubicBezTo>
                    <a:pt x="4965" y="4445"/>
                    <a:pt x="5347" y="4699"/>
                    <a:pt x="5474" y="5080"/>
                  </a:cubicBezTo>
                  <a:lnTo>
                    <a:pt x="5474" y="5080"/>
                  </a:lnTo>
                  <a:lnTo>
                    <a:pt x="5474" y="0"/>
                  </a:lnTo>
                  <a:lnTo>
                    <a:pt x="7130" y="0"/>
                  </a:lnTo>
                  <a:lnTo>
                    <a:pt x="7130" y="14986"/>
                  </a:lnTo>
                  <a:lnTo>
                    <a:pt x="5856" y="14986"/>
                  </a:lnTo>
                  <a:lnTo>
                    <a:pt x="5602" y="13716"/>
                  </a:lnTo>
                  <a:lnTo>
                    <a:pt x="5602" y="13716"/>
                  </a:lnTo>
                  <a:cubicBezTo>
                    <a:pt x="5602" y="13716"/>
                    <a:pt x="4965" y="14605"/>
                    <a:pt x="4583" y="14859"/>
                  </a:cubicBezTo>
                  <a:cubicBezTo>
                    <a:pt x="4201" y="15113"/>
                    <a:pt x="3692" y="15240"/>
                    <a:pt x="3183" y="15240"/>
                  </a:cubicBezTo>
                  <a:close/>
                  <a:moveTo>
                    <a:pt x="3692" y="13970"/>
                  </a:moveTo>
                  <a:cubicBezTo>
                    <a:pt x="4329" y="13970"/>
                    <a:pt x="4838" y="13589"/>
                    <a:pt x="5220" y="12954"/>
                  </a:cubicBezTo>
                  <a:cubicBezTo>
                    <a:pt x="5602" y="12319"/>
                    <a:pt x="5729" y="11430"/>
                    <a:pt x="5729" y="10160"/>
                  </a:cubicBezTo>
                  <a:lnTo>
                    <a:pt x="5729" y="9398"/>
                  </a:lnTo>
                  <a:cubicBezTo>
                    <a:pt x="5729" y="8128"/>
                    <a:pt x="5602" y="7112"/>
                    <a:pt x="5220" y="6477"/>
                  </a:cubicBezTo>
                  <a:cubicBezTo>
                    <a:pt x="4838" y="5842"/>
                    <a:pt x="4456" y="5461"/>
                    <a:pt x="3692" y="5461"/>
                  </a:cubicBezTo>
                  <a:cubicBezTo>
                    <a:pt x="2928" y="5461"/>
                    <a:pt x="2546" y="5715"/>
                    <a:pt x="2164" y="6350"/>
                  </a:cubicBezTo>
                  <a:cubicBezTo>
                    <a:pt x="1782" y="6985"/>
                    <a:pt x="1655" y="7874"/>
                    <a:pt x="1655" y="9271"/>
                  </a:cubicBezTo>
                  <a:lnTo>
                    <a:pt x="1655" y="10033"/>
                  </a:lnTo>
                  <a:cubicBezTo>
                    <a:pt x="1655" y="11430"/>
                    <a:pt x="1782" y="12319"/>
                    <a:pt x="2164" y="12954"/>
                  </a:cubicBezTo>
                  <a:cubicBezTo>
                    <a:pt x="2546" y="13589"/>
                    <a:pt x="2928" y="13843"/>
                    <a:pt x="3692" y="1384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29" name="Google Shape;729;p70"/>
            <p:cNvSpPr/>
            <p:nvPr/>
          </p:nvSpPr>
          <p:spPr>
            <a:xfrm>
              <a:off x="1763827" y="4868798"/>
              <a:ext cx="6875" cy="11176"/>
            </a:xfrm>
            <a:custGeom>
              <a:rect b="b" l="l" r="r" t="t"/>
              <a:pathLst>
                <a:path extrusionOk="0" h="11176" w="6875">
                  <a:moveTo>
                    <a:pt x="2674" y="11176"/>
                  </a:moveTo>
                  <a:cubicBezTo>
                    <a:pt x="1910" y="11176"/>
                    <a:pt x="1146" y="10922"/>
                    <a:pt x="764" y="10414"/>
                  </a:cubicBezTo>
                  <a:cubicBezTo>
                    <a:pt x="255" y="9906"/>
                    <a:pt x="0" y="9017"/>
                    <a:pt x="0" y="7874"/>
                  </a:cubicBezTo>
                  <a:lnTo>
                    <a:pt x="0" y="0"/>
                  </a:lnTo>
                  <a:lnTo>
                    <a:pt x="1655" y="0"/>
                  </a:lnTo>
                  <a:lnTo>
                    <a:pt x="1655" y="7747"/>
                  </a:lnTo>
                  <a:cubicBezTo>
                    <a:pt x="1655" y="8509"/>
                    <a:pt x="1783" y="9017"/>
                    <a:pt x="2037" y="9271"/>
                  </a:cubicBezTo>
                  <a:cubicBezTo>
                    <a:pt x="2292" y="9525"/>
                    <a:pt x="2674" y="9652"/>
                    <a:pt x="3183" y="9652"/>
                  </a:cubicBezTo>
                  <a:cubicBezTo>
                    <a:pt x="3692" y="9652"/>
                    <a:pt x="4201" y="9398"/>
                    <a:pt x="4583" y="8890"/>
                  </a:cubicBezTo>
                  <a:cubicBezTo>
                    <a:pt x="4965" y="8382"/>
                    <a:pt x="5220" y="7620"/>
                    <a:pt x="5220" y="6731"/>
                  </a:cubicBezTo>
                  <a:lnTo>
                    <a:pt x="5220" y="0"/>
                  </a:lnTo>
                  <a:lnTo>
                    <a:pt x="6875" y="0"/>
                  </a:lnTo>
                  <a:lnTo>
                    <a:pt x="6875" y="10922"/>
                  </a:lnTo>
                  <a:lnTo>
                    <a:pt x="5602" y="10922"/>
                  </a:lnTo>
                  <a:lnTo>
                    <a:pt x="5347" y="9652"/>
                  </a:lnTo>
                  <a:lnTo>
                    <a:pt x="5347" y="9652"/>
                  </a:lnTo>
                  <a:cubicBezTo>
                    <a:pt x="5347" y="9652"/>
                    <a:pt x="4711" y="10541"/>
                    <a:pt x="4201" y="10795"/>
                  </a:cubicBezTo>
                  <a:cubicBezTo>
                    <a:pt x="3692" y="11049"/>
                    <a:pt x="3183" y="11176"/>
                    <a:pt x="2674" y="1117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30" name="Google Shape;730;p70"/>
            <p:cNvSpPr/>
            <p:nvPr/>
          </p:nvSpPr>
          <p:spPr>
            <a:xfrm>
              <a:off x="1775030" y="4869053"/>
              <a:ext cx="7002" cy="11429"/>
            </a:xfrm>
            <a:custGeom>
              <a:rect b="b" l="l" r="r" t="t"/>
              <a:pathLst>
                <a:path extrusionOk="0" h="11429" w="7002">
                  <a:moveTo>
                    <a:pt x="3565" y="10922"/>
                  </a:moveTo>
                  <a:cubicBezTo>
                    <a:pt x="2674" y="10922"/>
                    <a:pt x="2037" y="10795"/>
                    <a:pt x="1528" y="10414"/>
                  </a:cubicBezTo>
                  <a:cubicBezTo>
                    <a:pt x="1019" y="10160"/>
                    <a:pt x="637" y="9652"/>
                    <a:pt x="382" y="9271"/>
                  </a:cubicBezTo>
                  <a:cubicBezTo>
                    <a:pt x="127" y="8763"/>
                    <a:pt x="0" y="8255"/>
                    <a:pt x="0" y="7747"/>
                  </a:cubicBezTo>
                  <a:cubicBezTo>
                    <a:pt x="0" y="7620"/>
                    <a:pt x="0" y="7493"/>
                    <a:pt x="0" y="7366"/>
                  </a:cubicBezTo>
                  <a:cubicBezTo>
                    <a:pt x="0" y="7366"/>
                    <a:pt x="0" y="7366"/>
                    <a:pt x="0" y="7366"/>
                  </a:cubicBezTo>
                  <a:lnTo>
                    <a:pt x="1782" y="7366"/>
                  </a:lnTo>
                  <a:lnTo>
                    <a:pt x="1782" y="7620"/>
                  </a:lnTo>
                  <a:cubicBezTo>
                    <a:pt x="1782" y="8255"/>
                    <a:pt x="1910" y="8763"/>
                    <a:pt x="2292" y="9144"/>
                  </a:cubicBezTo>
                  <a:cubicBezTo>
                    <a:pt x="2674" y="9398"/>
                    <a:pt x="3056" y="9652"/>
                    <a:pt x="3565" y="9652"/>
                  </a:cubicBezTo>
                  <a:cubicBezTo>
                    <a:pt x="3947" y="9652"/>
                    <a:pt x="4456" y="9525"/>
                    <a:pt x="4711" y="9271"/>
                  </a:cubicBezTo>
                  <a:cubicBezTo>
                    <a:pt x="4965" y="9017"/>
                    <a:pt x="5220" y="8636"/>
                    <a:pt x="5220" y="8128"/>
                  </a:cubicBezTo>
                  <a:cubicBezTo>
                    <a:pt x="5220" y="7620"/>
                    <a:pt x="5220" y="7366"/>
                    <a:pt x="4838" y="7112"/>
                  </a:cubicBezTo>
                  <a:cubicBezTo>
                    <a:pt x="4456" y="6858"/>
                    <a:pt x="4329" y="6604"/>
                    <a:pt x="3947" y="6477"/>
                  </a:cubicBezTo>
                  <a:cubicBezTo>
                    <a:pt x="3565" y="6350"/>
                    <a:pt x="3183" y="6223"/>
                    <a:pt x="2801" y="5969"/>
                  </a:cubicBezTo>
                  <a:cubicBezTo>
                    <a:pt x="2419" y="5842"/>
                    <a:pt x="1910" y="5588"/>
                    <a:pt x="1655" y="5461"/>
                  </a:cubicBezTo>
                  <a:cubicBezTo>
                    <a:pt x="1273" y="5207"/>
                    <a:pt x="1019" y="4953"/>
                    <a:pt x="764" y="4572"/>
                  </a:cubicBezTo>
                  <a:cubicBezTo>
                    <a:pt x="509" y="4191"/>
                    <a:pt x="382" y="3683"/>
                    <a:pt x="382" y="3048"/>
                  </a:cubicBezTo>
                  <a:cubicBezTo>
                    <a:pt x="382" y="2413"/>
                    <a:pt x="509" y="1778"/>
                    <a:pt x="764" y="1397"/>
                  </a:cubicBezTo>
                  <a:cubicBezTo>
                    <a:pt x="1019" y="889"/>
                    <a:pt x="1400" y="635"/>
                    <a:pt x="1910" y="381"/>
                  </a:cubicBezTo>
                  <a:cubicBezTo>
                    <a:pt x="2419" y="127"/>
                    <a:pt x="3056" y="0"/>
                    <a:pt x="3692" y="0"/>
                  </a:cubicBezTo>
                  <a:cubicBezTo>
                    <a:pt x="4329" y="0"/>
                    <a:pt x="4965" y="127"/>
                    <a:pt x="5347" y="381"/>
                  </a:cubicBezTo>
                  <a:cubicBezTo>
                    <a:pt x="5857" y="635"/>
                    <a:pt x="6111" y="1016"/>
                    <a:pt x="6366" y="1524"/>
                  </a:cubicBezTo>
                  <a:cubicBezTo>
                    <a:pt x="6620" y="2032"/>
                    <a:pt x="6748" y="2540"/>
                    <a:pt x="6748" y="3048"/>
                  </a:cubicBezTo>
                  <a:cubicBezTo>
                    <a:pt x="6748" y="3048"/>
                    <a:pt x="6748" y="3175"/>
                    <a:pt x="6748" y="3302"/>
                  </a:cubicBezTo>
                  <a:cubicBezTo>
                    <a:pt x="6748" y="3302"/>
                    <a:pt x="6748" y="3429"/>
                    <a:pt x="6748" y="3429"/>
                  </a:cubicBezTo>
                  <a:lnTo>
                    <a:pt x="4965" y="3429"/>
                  </a:lnTo>
                  <a:cubicBezTo>
                    <a:pt x="4965" y="3429"/>
                    <a:pt x="4965" y="2413"/>
                    <a:pt x="4583" y="2032"/>
                  </a:cubicBezTo>
                  <a:cubicBezTo>
                    <a:pt x="4329" y="1651"/>
                    <a:pt x="3947" y="1524"/>
                    <a:pt x="3438" y="1524"/>
                  </a:cubicBezTo>
                  <a:cubicBezTo>
                    <a:pt x="3056" y="1524"/>
                    <a:pt x="2674" y="1524"/>
                    <a:pt x="2546" y="1778"/>
                  </a:cubicBezTo>
                  <a:cubicBezTo>
                    <a:pt x="2292" y="1905"/>
                    <a:pt x="2164" y="2159"/>
                    <a:pt x="2164" y="2413"/>
                  </a:cubicBezTo>
                  <a:cubicBezTo>
                    <a:pt x="2164" y="2667"/>
                    <a:pt x="2164" y="2921"/>
                    <a:pt x="2164" y="3048"/>
                  </a:cubicBezTo>
                  <a:cubicBezTo>
                    <a:pt x="2164" y="3429"/>
                    <a:pt x="2164" y="3810"/>
                    <a:pt x="2546" y="3937"/>
                  </a:cubicBezTo>
                  <a:cubicBezTo>
                    <a:pt x="2801" y="4191"/>
                    <a:pt x="3056" y="4318"/>
                    <a:pt x="3438" y="4445"/>
                  </a:cubicBezTo>
                  <a:cubicBezTo>
                    <a:pt x="3819" y="4572"/>
                    <a:pt x="4201" y="4699"/>
                    <a:pt x="4583" y="4826"/>
                  </a:cubicBezTo>
                  <a:cubicBezTo>
                    <a:pt x="4965" y="4953"/>
                    <a:pt x="5475" y="5207"/>
                    <a:pt x="5729" y="5334"/>
                  </a:cubicBezTo>
                  <a:cubicBezTo>
                    <a:pt x="6111" y="5588"/>
                    <a:pt x="6366" y="5842"/>
                    <a:pt x="6620" y="6350"/>
                  </a:cubicBezTo>
                  <a:cubicBezTo>
                    <a:pt x="6875" y="6731"/>
                    <a:pt x="7002" y="7366"/>
                    <a:pt x="7002" y="8001"/>
                  </a:cubicBezTo>
                  <a:cubicBezTo>
                    <a:pt x="7002" y="8763"/>
                    <a:pt x="6875" y="9398"/>
                    <a:pt x="6493" y="9906"/>
                  </a:cubicBezTo>
                  <a:cubicBezTo>
                    <a:pt x="6238" y="10414"/>
                    <a:pt x="5729" y="10795"/>
                    <a:pt x="5220" y="11049"/>
                  </a:cubicBezTo>
                  <a:cubicBezTo>
                    <a:pt x="4711" y="11303"/>
                    <a:pt x="4074" y="11430"/>
                    <a:pt x="3438" y="1143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31" name="Google Shape;731;p70"/>
            <p:cNvSpPr/>
            <p:nvPr/>
          </p:nvSpPr>
          <p:spPr>
            <a:xfrm>
              <a:off x="1785597" y="4865878"/>
              <a:ext cx="4074" cy="14096"/>
            </a:xfrm>
            <a:custGeom>
              <a:rect b="b" l="l" r="r" t="t"/>
              <a:pathLst>
                <a:path extrusionOk="0" h="14096" w="4074">
                  <a:moveTo>
                    <a:pt x="2801" y="14097"/>
                  </a:moveTo>
                  <a:cubicBezTo>
                    <a:pt x="2801" y="14097"/>
                    <a:pt x="1910" y="14097"/>
                    <a:pt x="1655" y="13716"/>
                  </a:cubicBezTo>
                  <a:cubicBezTo>
                    <a:pt x="1400" y="13462"/>
                    <a:pt x="1146" y="13208"/>
                    <a:pt x="1019" y="12827"/>
                  </a:cubicBezTo>
                  <a:cubicBezTo>
                    <a:pt x="1019" y="12446"/>
                    <a:pt x="891" y="12065"/>
                    <a:pt x="891" y="11684"/>
                  </a:cubicBezTo>
                  <a:lnTo>
                    <a:pt x="891" y="4572"/>
                  </a:lnTo>
                  <a:lnTo>
                    <a:pt x="0" y="4572"/>
                  </a:lnTo>
                  <a:lnTo>
                    <a:pt x="0" y="3048"/>
                  </a:lnTo>
                  <a:lnTo>
                    <a:pt x="891" y="3048"/>
                  </a:lnTo>
                  <a:lnTo>
                    <a:pt x="1273" y="0"/>
                  </a:lnTo>
                  <a:lnTo>
                    <a:pt x="2546" y="0"/>
                  </a:lnTo>
                  <a:lnTo>
                    <a:pt x="2546" y="3048"/>
                  </a:lnTo>
                  <a:lnTo>
                    <a:pt x="4074" y="3048"/>
                  </a:lnTo>
                  <a:lnTo>
                    <a:pt x="4074" y="4572"/>
                  </a:lnTo>
                  <a:lnTo>
                    <a:pt x="2546" y="4572"/>
                  </a:lnTo>
                  <a:lnTo>
                    <a:pt x="2546" y="11684"/>
                  </a:lnTo>
                  <a:cubicBezTo>
                    <a:pt x="2546" y="12319"/>
                    <a:pt x="2928" y="12700"/>
                    <a:pt x="3565" y="12700"/>
                  </a:cubicBezTo>
                  <a:lnTo>
                    <a:pt x="4074" y="12700"/>
                  </a:lnTo>
                  <a:lnTo>
                    <a:pt x="4074" y="13843"/>
                  </a:lnTo>
                  <a:cubicBezTo>
                    <a:pt x="4074" y="13843"/>
                    <a:pt x="3692" y="13970"/>
                    <a:pt x="3565" y="14097"/>
                  </a:cubicBezTo>
                  <a:cubicBezTo>
                    <a:pt x="3310" y="14097"/>
                    <a:pt x="3056" y="14097"/>
                    <a:pt x="2928" y="1409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32" name="Google Shape;732;p70"/>
            <p:cNvSpPr/>
            <p:nvPr/>
          </p:nvSpPr>
          <p:spPr>
            <a:xfrm>
              <a:off x="1793364" y="4868671"/>
              <a:ext cx="4201" cy="11176"/>
            </a:xfrm>
            <a:custGeom>
              <a:rect b="b" l="l" r="r" t="t"/>
              <a:pathLst>
                <a:path extrusionOk="0" h="11176" w="4201">
                  <a:moveTo>
                    <a:pt x="127" y="11176"/>
                  </a:moveTo>
                  <a:lnTo>
                    <a:pt x="127" y="254"/>
                  </a:lnTo>
                  <a:lnTo>
                    <a:pt x="1400" y="254"/>
                  </a:lnTo>
                  <a:lnTo>
                    <a:pt x="1655" y="1651"/>
                  </a:lnTo>
                  <a:lnTo>
                    <a:pt x="1655" y="1651"/>
                  </a:lnTo>
                  <a:cubicBezTo>
                    <a:pt x="1655" y="1651"/>
                    <a:pt x="2037" y="889"/>
                    <a:pt x="2292" y="508"/>
                  </a:cubicBezTo>
                  <a:cubicBezTo>
                    <a:pt x="2546" y="127"/>
                    <a:pt x="2928" y="0"/>
                    <a:pt x="3438" y="0"/>
                  </a:cubicBezTo>
                  <a:cubicBezTo>
                    <a:pt x="3692" y="0"/>
                    <a:pt x="3947" y="0"/>
                    <a:pt x="4201" y="127"/>
                  </a:cubicBezTo>
                  <a:lnTo>
                    <a:pt x="4201" y="1905"/>
                  </a:lnTo>
                  <a:lnTo>
                    <a:pt x="3692" y="1905"/>
                  </a:lnTo>
                  <a:cubicBezTo>
                    <a:pt x="3692" y="1905"/>
                    <a:pt x="3056" y="1905"/>
                    <a:pt x="2674" y="2159"/>
                  </a:cubicBezTo>
                  <a:cubicBezTo>
                    <a:pt x="2419" y="2286"/>
                    <a:pt x="2164" y="2540"/>
                    <a:pt x="1910" y="2921"/>
                  </a:cubicBezTo>
                  <a:cubicBezTo>
                    <a:pt x="1782" y="3302"/>
                    <a:pt x="1655" y="3810"/>
                    <a:pt x="1655" y="4445"/>
                  </a:cubicBezTo>
                  <a:lnTo>
                    <a:pt x="1655" y="11176"/>
                  </a:lnTo>
                  <a:lnTo>
                    <a:pt x="0" y="111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33" name="Google Shape;733;p70"/>
            <p:cNvSpPr/>
            <p:nvPr/>
          </p:nvSpPr>
          <p:spPr>
            <a:xfrm>
              <a:off x="1801639" y="4864734"/>
              <a:ext cx="1782" cy="15113"/>
            </a:xfrm>
            <a:custGeom>
              <a:rect b="b" l="l" r="r" t="t"/>
              <a:pathLst>
                <a:path extrusionOk="0" h="15113" w="1782">
                  <a:moveTo>
                    <a:pt x="0" y="2032"/>
                  </a:moveTo>
                  <a:lnTo>
                    <a:pt x="0" y="0"/>
                  </a:lnTo>
                  <a:lnTo>
                    <a:pt x="1782" y="0"/>
                  </a:lnTo>
                  <a:lnTo>
                    <a:pt x="1782" y="2032"/>
                  </a:lnTo>
                  <a:lnTo>
                    <a:pt x="0" y="2032"/>
                  </a:lnTo>
                  <a:close/>
                  <a:moveTo>
                    <a:pt x="0" y="15113"/>
                  </a:moveTo>
                  <a:lnTo>
                    <a:pt x="0" y="4191"/>
                  </a:lnTo>
                  <a:lnTo>
                    <a:pt x="1655" y="4191"/>
                  </a:lnTo>
                  <a:lnTo>
                    <a:pt x="1655" y="15113"/>
                  </a:lnTo>
                  <a:lnTo>
                    <a:pt x="0" y="151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34" name="Google Shape;734;p70"/>
            <p:cNvSpPr/>
            <p:nvPr/>
          </p:nvSpPr>
          <p:spPr>
            <a:xfrm>
              <a:off x="1808132" y="4868545"/>
              <a:ext cx="7638" cy="11429"/>
            </a:xfrm>
            <a:custGeom>
              <a:rect b="b" l="l" r="r" t="t"/>
              <a:pathLst>
                <a:path extrusionOk="0" h="11429" w="7638">
                  <a:moveTo>
                    <a:pt x="4074" y="11430"/>
                  </a:moveTo>
                  <a:cubicBezTo>
                    <a:pt x="2673" y="11430"/>
                    <a:pt x="1655" y="10922"/>
                    <a:pt x="1019" y="10033"/>
                  </a:cubicBezTo>
                  <a:cubicBezTo>
                    <a:pt x="382" y="9144"/>
                    <a:pt x="0" y="7620"/>
                    <a:pt x="0" y="5715"/>
                  </a:cubicBezTo>
                  <a:cubicBezTo>
                    <a:pt x="0" y="3810"/>
                    <a:pt x="382" y="2286"/>
                    <a:pt x="1019" y="1397"/>
                  </a:cubicBezTo>
                  <a:cubicBezTo>
                    <a:pt x="1655" y="508"/>
                    <a:pt x="2673" y="0"/>
                    <a:pt x="4074" y="0"/>
                  </a:cubicBezTo>
                  <a:cubicBezTo>
                    <a:pt x="5220" y="0"/>
                    <a:pt x="6111" y="381"/>
                    <a:pt x="6748" y="1143"/>
                  </a:cubicBezTo>
                  <a:cubicBezTo>
                    <a:pt x="7384" y="1905"/>
                    <a:pt x="7639" y="3302"/>
                    <a:pt x="7639" y="5080"/>
                  </a:cubicBezTo>
                  <a:lnTo>
                    <a:pt x="7639" y="6223"/>
                  </a:lnTo>
                  <a:lnTo>
                    <a:pt x="1655" y="6223"/>
                  </a:lnTo>
                  <a:cubicBezTo>
                    <a:pt x="1655" y="7493"/>
                    <a:pt x="1910" y="8382"/>
                    <a:pt x="2292" y="9017"/>
                  </a:cubicBezTo>
                  <a:cubicBezTo>
                    <a:pt x="2673" y="9652"/>
                    <a:pt x="3310" y="9906"/>
                    <a:pt x="4074" y="9906"/>
                  </a:cubicBezTo>
                  <a:cubicBezTo>
                    <a:pt x="4583" y="9906"/>
                    <a:pt x="5092" y="9652"/>
                    <a:pt x="5347" y="9271"/>
                  </a:cubicBezTo>
                  <a:cubicBezTo>
                    <a:pt x="5602" y="8890"/>
                    <a:pt x="5856" y="8255"/>
                    <a:pt x="5856" y="7493"/>
                  </a:cubicBezTo>
                  <a:lnTo>
                    <a:pt x="7512" y="7493"/>
                  </a:lnTo>
                  <a:cubicBezTo>
                    <a:pt x="7512" y="8763"/>
                    <a:pt x="7130" y="9652"/>
                    <a:pt x="6493" y="10414"/>
                  </a:cubicBezTo>
                  <a:cubicBezTo>
                    <a:pt x="5856" y="11176"/>
                    <a:pt x="4965" y="11430"/>
                    <a:pt x="3947" y="11430"/>
                  </a:cubicBezTo>
                  <a:close/>
                  <a:moveTo>
                    <a:pt x="1782" y="4699"/>
                  </a:moveTo>
                  <a:lnTo>
                    <a:pt x="5856" y="4699"/>
                  </a:lnTo>
                  <a:cubicBezTo>
                    <a:pt x="5856" y="3683"/>
                    <a:pt x="5729" y="2921"/>
                    <a:pt x="5347" y="2286"/>
                  </a:cubicBezTo>
                  <a:cubicBezTo>
                    <a:pt x="4965" y="1651"/>
                    <a:pt x="4583" y="1524"/>
                    <a:pt x="3947" y="1524"/>
                  </a:cubicBezTo>
                  <a:cubicBezTo>
                    <a:pt x="3183" y="1524"/>
                    <a:pt x="2673" y="1778"/>
                    <a:pt x="2292" y="2286"/>
                  </a:cubicBezTo>
                  <a:cubicBezTo>
                    <a:pt x="1910" y="2794"/>
                    <a:pt x="1782" y="3556"/>
                    <a:pt x="1655" y="46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35" name="Google Shape;735;p70"/>
            <p:cNvSpPr/>
            <p:nvPr/>
          </p:nvSpPr>
          <p:spPr>
            <a:xfrm>
              <a:off x="1819590" y="4869053"/>
              <a:ext cx="7002" cy="11429"/>
            </a:xfrm>
            <a:custGeom>
              <a:rect b="b" l="l" r="r" t="t"/>
              <a:pathLst>
                <a:path extrusionOk="0" h="11429" w="7002">
                  <a:moveTo>
                    <a:pt x="3565" y="10922"/>
                  </a:moveTo>
                  <a:cubicBezTo>
                    <a:pt x="2674" y="10922"/>
                    <a:pt x="2037" y="10795"/>
                    <a:pt x="1528" y="10414"/>
                  </a:cubicBezTo>
                  <a:cubicBezTo>
                    <a:pt x="1019" y="10160"/>
                    <a:pt x="637" y="9652"/>
                    <a:pt x="382" y="9271"/>
                  </a:cubicBezTo>
                  <a:cubicBezTo>
                    <a:pt x="127" y="8763"/>
                    <a:pt x="0" y="8255"/>
                    <a:pt x="0" y="7747"/>
                  </a:cubicBezTo>
                  <a:cubicBezTo>
                    <a:pt x="0" y="7620"/>
                    <a:pt x="0" y="7493"/>
                    <a:pt x="0" y="7366"/>
                  </a:cubicBezTo>
                  <a:cubicBezTo>
                    <a:pt x="0" y="7366"/>
                    <a:pt x="0" y="7366"/>
                    <a:pt x="0" y="7366"/>
                  </a:cubicBezTo>
                  <a:lnTo>
                    <a:pt x="1782" y="7366"/>
                  </a:lnTo>
                  <a:lnTo>
                    <a:pt x="1782" y="7620"/>
                  </a:lnTo>
                  <a:cubicBezTo>
                    <a:pt x="1782" y="8255"/>
                    <a:pt x="1910" y="8763"/>
                    <a:pt x="2292" y="9144"/>
                  </a:cubicBezTo>
                  <a:cubicBezTo>
                    <a:pt x="2674" y="9398"/>
                    <a:pt x="3056" y="9652"/>
                    <a:pt x="3565" y="9652"/>
                  </a:cubicBezTo>
                  <a:cubicBezTo>
                    <a:pt x="3947" y="9652"/>
                    <a:pt x="4456" y="9525"/>
                    <a:pt x="4711" y="9271"/>
                  </a:cubicBezTo>
                  <a:cubicBezTo>
                    <a:pt x="4965" y="9017"/>
                    <a:pt x="5220" y="8636"/>
                    <a:pt x="5220" y="8128"/>
                  </a:cubicBezTo>
                  <a:cubicBezTo>
                    <a:pt x="5220" y="7620"/>
                    <a:pt x="5220" y="7366"/>
                    <a:pt x="4838" y="7112"/>
                  </a:cubicBezTo>
                  <a:cubicBezTo>
                    <a:pt x="4456" y="6858"/>
                    <a:pt x="4329" y="6604"/>
                    <a:pt x="3947" y="6477"/>
                  </a:cubicBezTo>
                  <a:cubicBezTo>
                    <a:pt x="3565" y="6350"/>
                    <a:pt x="3183" y="6223"/>
                    <a:pt x="2801" y="5969"/>
                  </a:cubicBezTo>
                  <a:cubicBezTo>
                    <a:pt x="2419" y="5842"/>
                    <a:pt x="1910" y="5588"/>
                    <a:pt x="1655" y="5461"/>
                  </a:cubicBezTo>
                  <a:cubicBezTo>
                    <a:pt x="1273" y="5207"/>
                    <a:pt x="1019" y="4953"/>
                    <a:pt x="764" y="4572"/>
                  </a:cubicBezTo>
                  <a:cubicBezTo>
                    <a:pt x="509" y="4191"/>
                    <a:pt x="382" y="3683"/>
                    <a:pt x="382" y="3048"/>
                  </a:cubicBezTo>
                  <a:cubicBezTo>
                    <a:pt x="382" y="2413"/>
                    <a:pt x="509" y="1778"/>
                    <a:pt x="764" y="1397"/>
                  </a:cubicBezTo>
                  <a:cubicBezTo>
                    <a:pt x="1019" y="889"/>
                    <a:pt x="1400" y="635"/>
                    <a:pt x="1910" y="381"/>
                  </a:cubicBezTo>
                  <a:cubicBezTo>
                    <a:pt x="2419" y="127"/>
                    <a:pt x="3056" y="0"/>
                    <a:pt x="3692" y="0"/>
                  </a:cubicBezTo>
                  <a:cubicBezTo>
                    <a:pt x="4329" y="0"/>
                    <a:pt x="4965" y="127"/>
                    <a:pt x="5347" y="381"/>
                  </a:cubicBezTo>
                  <a:cubicBezTo>
                    <a:pt x="5857" y="635"/>
                    <a:pt x="6111" y="1016"/>
                    <a:pt x="6366" y="1524"/>
                  </a:cubicBezTo>
                  <a:cubicBezTo>
                    <a:pt x="6620" y="2032"/>
                    <a:pt x="6748" y="2540"/>
                    <a:pt x="6748" y="3048"/>
                  </a:cubicBezTo>
                  <a:cubicBezTo>
                    <a:pt x="6748" y="3048"/>
                    <a:pt x="6748" y="3175"/>
                    <a:pt x="6748" y="3302"/>
                  </a:cubicBezTo>
                  <a:cubicBezTo>
                    <a:pt x="6748" y="3302"/>
                    <a:pt x="6748" y="3429"/>
                    <a:pt x="6748" y="3429"/>
                  </a:cubicBezTo>
                  <a:lnTo>
                    <a:pt x="4965" y="3429"/>
                  </a:lnTo>
                  <a:cubicBezTo>
                    <a:pt x="4965" y="3429"/>
                    <a:pt x="4965" y="2413"/>
                    <a:pt x="4583" y="2032"/>
                  </a:cubicBezTo>
                  <a:cubicBezTo>
                    <a:pt x="4329" y="1651"/>
                    <a:pt x="3947" y="1524"/>
                    <a:pt x="3438" y="1524"/>
                  </a:cubicBezTo>
                  <a:cubicBezTo>
                    <a:pt x="3056" y="1524"/>
                    <a:pt x="2674" y="1524"/>
                    <a:pt x="2546" y="1778"/>
                  </a:cubicBezTo>
                  <a:cubicBezTo>
                    <a:pt x="2292" y="1905"/>
                    <a:pt x="2164" y="2159"/>
                    <a:pt x="2164" y="2413"/>
                  </a:cubicBezTo>
                  <a:cubicBezTo>
                    <a:pt x="2164" y="2667"/>
                    <a:pt x="2164" y="2921"/>
                    <a:pt x="2164" y="3048"/>
                  </a:cubicBezTo>
                  <a:cubicBezTo>
                    <a:pt x="2164" y="3429"/>
                    <a:pt x="2164" y="3810"/>
                    <a:pt x="2546" y="3937"/>
                  </a:cubicBezTo>
                  <a:cubicBezTo>
                    <a:pt x="2801" y="4191"/>
                    <a:pt x="3056" y="4318"/>
                    <a:pt x="3438" y="4445"/>
                  </a:cubicBezTo>
                  <a:cubicBezTo>
                    <a:pt x="3819" y="4572"/>
                    <a:pt x="4201" y="4699"/>
                    <a:pt x="4583" y="4826"/>
                  </a:cubicBezTo>
                  <a:cubicBezTo>
                    <a:pt x="4965" y="4953"/>
                    <a:pt x="5475" y="5207"/>
                    <a:pt x="5729" y="5334"/>
                  </a:cubicBezTo>
                  <a:cubicBezTo>
                    <a:pt x="6111" y="5588"/>
                    <a:pt x="6366" y="5842"/>
                    <a:pt x="6620" y="6350"/>
                  </a:cubicBezTo>
                  <a:cubicBezTo>
                    <a:pt x="6875" y="6731"/>
                    <a:pt x="7002" y="7366"/>
                    <a:pt x="7002" y="8001"/>
                  </a:cubicBezTo>
                  <a:cubicBezTo>
                    <a:pt x="7002" y="8763"/>
                    <a:pt x="6875" y="9398"/>
                    <a:pt x="6493" y="9906"/>
                  </a:cubicBezTo>
                  <a:cubicBezTo>
                    <a:pt x="6238" y="10414"/>
                    <a:pt x="5729" y="10795"/>
                    <a:pt x="5220" y="11049"/>
                  </a:cubicBezTo>
                  <a:cubicBezTo>
                    <a:pt x="4711" y="11303"/>
                    <a:pt x="4074" y="11430"/>
                    <a:pt x="3438" y="1143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36" name="Google Shape;736;p70"/>
            <p:cNvSpPr/>
            <p:nvPr/>
          </p:nvSpPr>
          <p:spPr>
            <a:xfrm>
              <a:off x="1651366" y="4541317"/>
              <a:ext cx="229474" cy="213509"/>
            </a:xfrm>
            <a:custGeom>
              <a:rect b="b" l="l" r="r" t="t"/>
              <a:pathLst>
                <a:path extrusionOk="0" h="213509" w="229474">
                  <a:moveTo>
                    <a:pt x="201835" y="159333"/>
                  </a:moveTo>
                  <a:cubicBezTo>
                    <a:pt x="185539" y="147776"/>
                    <a:pt x="159440" y="140283"/>
                    <a:pt x="159440" y="140283"/>
                  </a:cubicBezTo>
                  <a:cubicBezTo>
                    <a:pt x="159440" y="140283"/>
                    <a:pt x="154475" y="124154"/>
                    <a:pt x="146454" y="108660"/>
                  </a:cubicBezTo>
                  <a:cubicBezTo>
                    <a:pt x="136014" y="88086"/>
                    <a:pt x="110933" y="75386"/>
                    <a:pt x="110933" y="75386"/>
                  </a:cubicBezTo>
                  <a:cubicBezTo>
                    <a:pt x="110933" y="75386"/>
                    <a:pt x="103931" y="56082"/>
                    <a:pt x="98074" y="44271"/>
                  </a:cubicBezTo>
                  <a:cubicBezTo>
                    <a:pt x="89417" y="26999"/>
                    <a:pt x="68028" y="6679"/>
                    <a:pt x="64591" y="4012"/>
                  </a:cubicBezTo>
                  <a:cubicBezTo>
                    <a:pt x="61408" y="1472"/>
                    <a:pt x="56697" y="-2211"/>
                    <a:pt x="52878" y="1726"/>
                  </a:cubicBezTo>
                  <a:cubicBezTo>
                    <a:pt x="49058" y="5536"/>
                    <a:pt x="59625" y="15188"/>
                    <a:pt x="59625" y="15188"/>
                  </a:cubicBezTo>
                  <a:lnTo>
                    <a:pt x="16084" y="60654"/>
                  </a:lnTo>
                  <a:cubicBezTo>
                    <a:pt x="16084" y="60654"/>
                    <a:pt x="13410" y="58368"/>
                    <a:pt x="10991" y="57352"/>
                  </a:cubicBezTo>
                  <a:cubicBezTo>
                    <a:pt x="8572" y="56336"/>
                    <a:pt x="2461" y="54431"/>
                    <a:pt x="297" y="59765"/>
                  </a:cubicBezTo>
                  <a:cubicBezTo>
                    <a:pt x="-1868" y="65226"/>
                    <a:pt x="7809" y="71957"/>
                    <a:pt x="29197" y="75894"/>
                  </a:cubicBezTo>
                  <a:cubicBezTo>
                    <a:pt x="50586" y="79704"/>
                    <a:pt x="70065" y="79069"/>
                    <a:pt x="70065" y="79069"/>
                  </a:cubicBezTo>
                  <a:cubicBezTo>
                    <a:pt x="70065" y="79069"/>
                    <a:pt x="73630" y="81228"/>
                    <a:pt x="78977" y="84784"/>
                  </a:cubicBezTo>
                  <a:cubicBezTo>
                    <a:pt x="84452" y="88467"/>
                    <a:pt x="89035" y="97611"/>
                    <a:pt x="90563" y="99262"/>
                  </a:cubicBezTo>
                  <a:cubicBezTo>
                    <a:pt x="92091" y="100913"/>
                    <a:pt x="98074" y="139013"/>
                    <a:pt x="98074" y="139013"/>
                  </a:cubicBezTo>
                  <a:cubicBezTo>
                    <a:pt x="98074" y="139013"/>
                    <a:pt x="92600" y="139902"/>
                    <a:pt x="86998" y="142823"/>
                  </a:cubicBezTo>
                  <a:cubicBezTo>
                    <a:pt x="81523" y="145617"/>
                    <a:pt x="75412" y="151967"/>
                    <a:pt x="78977" y="157809"/>
                  </a:cubicBezTo>
                  <a:cubicBezTo>
                    <a:pt x="82542" y="163651"/>
                    <a:pt x="89290" y="162635"/>
                    <a:pt x="96674" y="157809"/>
                  </a:cubicBezTo>
                  <a:cubicBezTo>
                    <a:pt x="103931" y="152983"/>
                    <a:pt x="108132" y="143839"/>
                    <a:pt x="108132" y="143839"/>
                  </a:cubicBezTo>
                  <a:cubicBezTo>
                    <a:pt x="108132" y="143839"/>
                    <a:pt x="116280" y="143458"/>
                    <a:pt x="123155" y="147141"/>
                  </a:cubicBezTo>
                  <a:cubicBezTo>
                    <a:pt x="130030" y="150824"/>
                    <a:pt x="141106" y="163524"/>
                    <a:pt x="141106" y="163524"/>
                  </a:cubicBezTo>
                  <a:cubicBezTo>
                    <a:pt x="141106" y="163524"/>
                    <a:pt x="141616" y="166445"/>
                    <a:pt x="142380" y="173430"/>
                  </a:cubicBezTo>
                  <a:cubicBezTo>
                    <a:pt x="143144" y="180415"/>
                    <a:pt x="145690" y="198830"/>
                    <a:pt x="145690" y="198830"/>
                  </a:cubicBezTo>
                  <a:cubicBezTo>
                    <a:pt x="145690" y="198830"/>
                    <a:pt x="137160" y="211530"/>
                    <a:pt x="146454" y="213435"/>
                  </a:cubicBezTo>
                  <a:cubicBezTo>
                    <a:pt x="155620" y="215340"/>
                    <a:pt x="160076" y="179907"/>
                    <a:pt x="160076" y="179907"/>
                  </a:cubicBezTo>
                  <a:cubicBezTo>
                    <a:pt x="160076" y="179907"/>
                    <a:pt x="162113" y="174700"/>
                    <a:pt x="164532" y="174065"/>
                  </a:cubicBezTo>
                  <a:cubicBezTo>
                    <a:pt x="166951" y="173430"/>
                    <a:pt x="195215" y="164159"/>
                    <a:pt x="195215" y="164159"/>
                  </a:cubicBezTo>
                  <a:cubicBezTo>
                    <a:pt x="195215" y="164159"/>
                    <a:pt x="198143" y="167080"/>
                    <a:pt x="206546" y="174065"/>
                  </a:cubicBezTo>
                  <a:cubicBezTo>
                    <a:pt x="214949" y="181050"/>
                    <a:pt x="223606" y="196544"/>
                    <a:pt x="228572" y="191718"/>
                  </a:cubicBezTo>
                  <a:cubicBezTo>
                    <a:pt x="233409" y="186892"/>
                    <a:pt x="218004" y="171017"/>
                    <a:pt x="201708" y="159587"/>
                  </a:cubicBezTo>
                  <a:close/>
                  <a:moveTo>
                    <a:pt x="26524" y="64972"/>
                  </a:moveTo>
                  <a:lnTo>
                    <a:pt x="24105" y="63702"/>
                  </a:lnTo>
                  <a:lnTo>
                    <a:pt x="65609" y="20522"/>
                  </a:lnTo>
                  <a:lnTo>
                    <a:pt x="77195" y="32206"/>
                  </a:lnTo>
                  <a:lnTo>
                    <a:pt x="26651" y="64972"/>
                  </a:lnTo>
                  <a:close/>
                  <a:moveTo>
                    <a:pt x="35818" y="68020"/>
                  </a:moveTo>
                  <a:lnTo>
                    <a:pt x="82287" y="40334"/>
                  </a:lnTo>
                  <a:lnTo>
                    <a:pt x="92345" y="54558"/>
                  </a:lnTo>
                  <a:lnTo>
                    <a:pt x="42438" y="69798"/>
                  </a:lnTo>
                  <a:lnTo>
                    <a:pt x="35818" y="68020"/>
                  </a:lnTo>
                  <a:close/>
                  <a:moveTo>
                    <a:pt x="60135" y="71957"/>
                  </a:moveTo>
                  <a:lnTo>
                    <a:pt x="96037" y="62813"/>
                  </a:lnTo>
                  <a:lnTo>
                    <a:pt x="100621" y="72973"/>
                  </a:lnTo>
                  <a:cubicBezTo>
                    <a:pt x="100621" y="72973"/>
                    <a:pt x="92091" y="72592"/>
                    <a:pt x="83051" y="71957"/>
                  </a:cubicBezTo>
                  <a:cubicBezTo>
                    <a:pt x="74139" y="71195"/>
                    <a:pt x="60135" y="71957"/>
                    <a:pt x="60135" y="71957"/>
                  </a:cubicBezTo>
                  <a:close/>
                  <a:moveTo>
                    <a:pt x="82797" y="79069"/>
                  </a:moveTo>
                  <a:cubicBezTo>
                    <a:pt x="82797" y="79069"/>
                    <a:pt x="91327" y="79450"/>
                    <a:pt x="96419" y="80466"/>
                  </a:cubicBezTo>
                  <a:cubicBezTo>
                    <a:pt x="101512" y="81482"/>
                    <a:pt x="103931" y="82371"/>
                    <a:pt x="103931" y="82371"/>
                  </a:cubicBezTo>
                  <a:lnTo>
                    <a:pt x="105331" y="92150"/>
                  </a:lnTo>
                  <a:lnTo>
                    <a:pt x="82797" y="79069"/>
                  </a:lnTo>
                  <a:close/>
                  <a:moveTo>
                    <a:pt x="101766" y="130758"/>
                  </a:moveTo>
                  <a:lnTo>
                    <a:pt x="97310" y="108279"/>
                  </a:lnTo>
                  <a:lnTo>
                    <a:pt x="105331" y="117677"/>
                  </a:lnTo>
                  <a:lnTo>
                    <a:pt x="101766" y="130758"/>
                  </a:lnTo>
                  <a:close/>
                  <a:moveTo>
                    <a:pt x="106095" y="110057"/>
                  </a:moveTo>
                  <a:lnTo>
                    <a:pt x="92345" y="92531"/>
                  </a:lnTo>
                  <a:lnTo>
                    <a:pt x="106095" y="99770"/>
                  </a:lnTo>
                  <a:lnTo>
                    <a:pt x="106095" y="109930"/>
                  </a:lnTo>
                  <a:close/>
                  <a:moveTo>
                    <a:pt x="135250" y="105739"/>
                  </a:moveTo>
                  <a:lnTo>
                    <a:pt x="115898" y="118058"/>
                  </a:lnTo>
                  <a:lnTo>
                    <a:pt x="115898" y="106755"/>
                  </a:lnTo>
                  <a:lnTo>
                    <a:pt x="127611" y="97230"/>
                  </a:lnTo>
                  <a:lnTo>
                    <a:pt x="135123" y="105739"/>
                  </a:lnTo>
                  <a:close/>
                  <a:moveTo>
                    <a:pt x="122901" y="93674"/>
                  </a:moveTo>
                  <a:lnTo>
                    <a:pt x="115898" y="99262"/>
                  </a:lnTo>
                  <a:lnTo>
                    <a:pt x="114243" y="88086"/>
                  </a:lnTo>
                  <a:lnTo>
                    <a:pt x="122773" y="93674"/>
                  </a:lnTo>
                  <a:close/>
                  <a:moveTo>
                    <a:pt x="114243" y="126440"/>
                  </a:moveTo>
                  <a:lnTo>
                    <a:pt x="139579" y="112089"/>
                  </a:lnTo>
                  <a:lnTo>
                    <a:pt x="144926" y="121360"/>
                  </a:lnTo>
                  <a:lnTo>
                    <a:pt x="114371" y="130631"/>
                  </a:lnTo>
                  <a:lnTo>
                    <a:pt x="114371" y="126313"/>
                  </a:lnTo>
                  <a:close/>
                  <a:moveTo>
                    <a:pt x="116917" y="135711"/>
                  </a:moveTo>
                  <a:lnTo>
                    <a:pt x="147854" y="127456"/>
                  </a:lnTo>
                  <a:lnTo>
                    <a:pt x="152056" y="139013"/>
                  </a:lnTo>
                  <a:lnTo>
                    <a:pt x="116917" y="135584"/>
                  </a:lnTo>
                  <a:close/>
                  <a:moveTo>
                    <a:pt x="149255" y="190321"/>
                  </a:moveTo>
                  <a:lnTo>
                    <a:pt x="146581" y="169112"/>
                  </a:lnTo>
                  <a:lnTo>
                    <a:pt x="152947" y="175208"/>
                  </a:lnTo>
                  <a:lnTo>
                    <a:pt x="149255" y="190321"/>
                  </a:lnTo>
                  <a:close/>
                  <a:moveTo>
                    <a:pt x="153965" y="169112"/>
                  </a:moveTo>
                  <a:lnTo>
                    <a:pt x="137669" y="153618"/>
                  </a:lnTo>
                  <a:lnTo>
                    <a:pt x="153965" y="160095"/>
                  </a:lnTo>
                  <a:lnTo>
                    <a:pt x="153965" y="169112"/>
                  </a:lnTo>
                  <a:close/>
                  <a:moveTo>
                    <a:pt x="153965" y="154126"/>
                  </a:moveTo>
                  <a:lnTo>
                    <a:pt x="128630" y="142823"/>
                  </a:lnTo>
                  <a:cubicBezTo>
                    <a:pt x="128630" y="142823"/>
                    <a:pt x="139579" y="142823"/>
                    <a:pt x="144799" y="143712"/>
                  </a:cubicBezTo>
                  <a:cubicBezTo>
                    <a:pt x="150019" y="144474"/>
                    <a:pt x="153965" y="145998"/>
                    <a:pt x="153965" y="145998"/>
                  </a:cubicBezTo>
                  <a:lnTo>
                    <a:pt x="153965" y="153999"/>
                  </a:lnTo>
                  <a:close/>
                  <a:moveTo>
                    <a:pt x="161732" y="167842"/>
                  </a:moveTo>
                  <a:lnTo>
                    <a:pt x="161732" y="160730"/>
                  </a:lnTo>
                  <a:cubicBezTo>
                    <a:pt x="161732" y="157555"/>
                    <a:pt x="160713" y="147776"/>
                    <a:pt x="160713" y="147776"/>
                  </a:cubicBezTo>
                  <a:cubicBezTo>
                    <a:pt x="160713" y="147776"/>
                    <a:pt x="162495" y="147395"/>
                    <a:pt x="166951" y="148919"/>
                  </a:cubicBezTo>
                  <a:cubicBezTo>
                    <a:pt x="171407" y="150443"/>
                    <a:pt x="173190" y="151967"/>
                    <a:pt x="173190" y="151967"/>
                  </a:cubicBezTo>
                  <a:lnTo>
                    <a:pt x="161604" y="167842"/>
                  </a:lnTo>
                  <a:close/>
                  <a:moveTo>
                    <a:pt x="170389" y="166953"/>
                  </a:moveTo>
                  <a:lnTo>
                    <a:pt x="179555" y="155015"/>
                  </a:lnTo>
                  <a:lnTo>
                    <a:pt x="189104" y="160095"/>
                  </a:lnTo>
                  <a:lnTo>
                    <a:pt x="170389" y="16708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grpSp>
        <p:nvGrpSpPr>
          <p:cNvPr id="737" name="Google Shape;737;p70"/>
          <p:cNvGrpSpPr/>
          <p:nvPr/>
        </p:nvGrpSpPr>
        <p:grpSpPr>
          <a:xfrm>
            <a:off x="5122454" y="5618670"/>
            <a:ext cx="1166932" cy="192452"/>
            <a:chOff x="2055895" y="4723384"/>
            <a:chExt cx="745416" cy="122935"/>
          </a:xfrm>
        </p:grpSpPr>
        <p:sp>
          <p:nvSpPr>
            <p:cNvPr id="738" name="Google Shape;738;p70"/>
            <p:cNvSpPr/>
            <p:nvPr/>
          </p:nvSpPr>
          <p:spPr>
            <a:xfrm>
              <a:off x="2153154" y="4723510"/>
              <a:ext cx="61110" cy="59690"/>
            </a:xfrm>
            <a:custGeom>
              <a:rect b="b" l="l" r="r" t="t"/>
              <a:pathLst>
                <a:path extrusionOk="0" h="59690" w="61110">
                  <a:moveTo>
                    <a:pt x="52708" y="0"/>
                  </a:moveTo>
                  <a:lnTo>
                    <a:pt x="61111" y="0"/>
                  </a:lnTo>
                  <a:lnTo>
                    <a:pt x="61111" y="59690"/>
                  </a:lnTo>
                  <a:lnTo>
                    <a:pt x="52708" y="59690"/>
                  </a:lnTo>
                  <a:lnTo>
                    <a:pt x="52708" y="18796"/>
                  </a:lnTo>
                  <a:lnTo>
                    <a:pt x="34120" y="59690"/>
                  </a:lnTo>
                  <a:lnTo>
                    <a:pt x="26991" y="59690"/>
                  </a:lnTo>
                  <a:lnTo>
                    <a:pt x="8403" y="18796"/>
                  </a:lnTo>
                  <a:lnTo>
                    <a:pt x="8403" y="59690"/>
                  </a:lnTo>
                  <a:lnTo>
                    <a:pt x="0" y="59690"/>
                  </a:lnTo>
                  <a:lnTo>
                    <a:pt x="0" y="0"/>
                  </a:lnTo>
                  <a:lnTo>
                    <a:pt x="8403" y="0"/>
                  </a:lnTo>
                  <a:lnTo>
                    <a:pt x="30556" y="47752"/>
                  </a:lnTo>
                  <a:lnTo>
                    <a:pt x="5270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39" name="Google Shape;739;p70"/>
            <p:cNvSpPr/>
            <p:nvPr/>
          </p:nvSpPr>
          <p:spPr>
            <a:xfrm>
              <a:off x="2222031" y="4739894"/>
              <a:ext cx="43796" cy="43941"/>
            </a:xfrm>
            <a:custGeom>
              <a:rect b="b" l="l" r="r" t="t"/>
              <a:pathLst>
                <a:path extrusionOk="0" h="43941" w="43796">
                  <a:moveTo>
                    <a:pt x="6366" y="37592"/>
                  </a:moveTo>
                  <a:cubicBezTo>
                    <a:pt x="2164" y="33274"/>
                    <a:pt x="0" y="28194"/>
                    <a:pt x="0" y="22098"/>
                  </a:cubicBezTo>
                  <a:cubicBezTo>
                    <a:pt x="0" y="16002"/>
                    <a:pt x="2037" y="10795"/>
                    <a:pt x="6238" y="6477"/>
                  </a:cubicBezTo>
                  <a:cubicBezTo>
                    <a:pt x="10440" y="2159"/>
                    <a:pt x="15532" y="0"/>
                    <a:pt x="21643" y="0"/>
                  </a:cubicBezTo>
                  <a:cubicBezTo>
                    <a:pt x="27755" y="0"/>
                    <a:pt x="32592" y="1905"/>
                    <a:pt x="36921" y="5842"/>
                  </a:cubicBezTo>
                  <a:cubicBezTo>
                    <a:pt x="41250" y="9779"/>
                    <a:pt x="43541" y="14859"/>
                    <a:pt x="43796" y="21209"/>
                  </a:cubicBezTo>
                  <a:cubicBezTo>
                    <a:pt x="43796" y="22606"/>
                    <a:pt x="43796" y="23876"/>
                    <a:pt x="43541" y="25019"/>
                  </a:cubicBezTo>
                  <a:lnTo>
                    <a:pt x="9039" y="25019"/>
                  </a:lnTo>
                  <a:cubicBezTo>
                    <a:pt x="9421" y="28194"/>
                    <a:pt x="10694" y="30861"/>
                    <a:pt x="13113" y="32766"/>
                  </a:cubicBezTo>
                  <a:cubicBezTo>
                    <a:pt x="15532" y="34798"/>
                    <a:pt x="18333" y="35814"/>
                    <a:pt x="21771" y="35814"/>
                  </a:cubicBezTo>
                  <a:cubicBezTo>
                    <a:pt x="25972" y="35814"/>
                    <a:pt x="29410" y="34417"/>
                    <a:pt x="32083" y="31496"/>
                  </a:cubicBezTo>
                  <a:lnTo>
                    <a:pt x="42141" y="31496"/>
                  </a:lnTo>
                  <a:cubicBezTo>
                    <a:pt x="40231" y="35306"/>
                    <a:pt x="37558" y="38227"/>
                    <a:pt x="33866" y="40513"/>
                  </a:cubicBezTo>
                  <a:cubicBezTo>
                    <a:pt x="30301" y="42799"/>
                    <a:pt x="26354" y="43942"/>
                    <a:pt x="22025" y="43942"/>
                  </a:cubicBezTo>
                  <a:cubicBezTo>
                    <a:pt x="15914" y="43942"/>
                    <a:pt x="10694" y="41783"/>
                    <a:pt x="6366" y="37592"/>
                  </a:cubicBezTo>
                  <a:close/>
                  <a:moveTo>
                    <a:pt x="9039" y="18161"/>
                  </a:moveTo>
                  <a:lnTo>
                    <a:pt x="34884" y="18161"/>
                  </a:lnTo>
                  <a:cubicBezTo>
                    <a:pt x="34120" y="15240"/>
                    <a:pt x="32465" y="12827"/>
                    <a:pt x="30173" y="10922"/>
                  </a:cubicBezTo>
                  <a:cubicBezTo>
                    <a:pt x="27755" y="9017"/>
                    <a:pt x="25081" y="8001"/>
                    <a:pt x="22153" y="8001"/>
                  </a:cubicBezTo>
                  <a:cubicBezTo>
                    <a:pt x="18842" y="8001"/>
                    <a:pt x="16169" y="8890"/>
                    <a:pt x="13750" y="10795"/>
                  </a:cubicBezTo>
                  <a:cubicBezTo>
                    <a:pt x="11458" y="12700"/>
                    <a:pt x="9931" y="15113"/>
                    <a:pt x="9039" y="1816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40" name="Google Shape;740;p70"/>
            <p:cNvSpPr/>
            <p:nvPr/>
          </p:nvSpPr>
          <p:spPr>
            <a:xfrm>
              <a:off x="2273211" y="4723384"/>
              <a:ext cx="44178" cy="60578"/>
            </a:xfrm>
            <a:custGeom>
              <a:rect b="b" l="l" r="r" t="t"/>
              <a:pathLst>
                <a:path extrusionOk="0" h="60578" w="44178">
                  <a:moveTo>
                    <a:pt x="44051" y="38481"/>
                  </a:moveTo>
                  <a:cubicBezTo>
                    <a:pt x="44051" y="44577"/>
                    <a:pt x="41886" y="49784"/>
                    <a:pt x="37685" y="54102"/>
                  </a:cubicBezTo>
                  <a:cubicBezTo>
                    <a:pt x="33356" y="58420"/>
                    <a:pt x="28264" y="60579"/>
                    <a:pt x="22153" y="60579"/>
                  </a:cubicBezTo>
                  <a:cubicBezTo>
                    <a:pt x="16042" y="60579"/>
                    <a:pt x="10822" y="58420"/>
                    <a:pt x="6493" y="54102"/>
                  </a:cubicBezTo>
                  <a:cubicBezTo>
                    <a:pt x="2164" y="49784"/>
                    <a:pt x="0" y="44577"/>
                    <a:pt x="0" y="38481"/>
                  </a:cubicBezTo>
                  <a:cubicBezTo>
                    <a:pt x="0" y="32385"/>
                    <a:pt x="2164" y="27178"/>
                    <a:pt x="6493" y="22860"/>
                  </a:cubicBezTo>
                  <a:cubicBezTo>
                    <a:pt x="10822" y="18542"/>
                    <a:pt x="16042" y="16383"/>
                    <a:pt x="22153" y="16383"/>
                  </a:cubicBezTo>
                  <a:cubicBezTo>
                    <a:pt x="27627" y="16383"/>
                    <a:pt x="32211" y="18415"/>
                    <a:pt x="35648" y="22479"/>
                  </a:cubicBezTo>
                  <a:lnTo>
                    <a:pt x="35648" y="0"/>
                  </a:lnTo>
                  <a:lnTo>
                    <a:pt x="44178" y="0"/>
                  </a:lnTo>
                  <a:lnTo>
                    <a:pt x="44178" y="38354"/>
                  </a:lnTo>
                  <a:close/>
                  <a:moveTo>
                    <a:pt x="22025" y="24511"/>
                  </a:moveTo>
                  <a:cubicBezTo>
                    <a:pt x="18206" y="24511"/>
                    <a:pt x="14896" y="25908"/>
                    <a:pt x="12222" y="28575"/>
                  </a:cubicBezTo>
                  <a:cubicBezTo>
                    <a:pt x="9549" y="31242"/>
                    <a:pt x="8275" y="34544"/>
                    <a:pt x="8275" y="38481"/>
                  </a:cubicBezTo>
                  <a:cubicBezTo>
                    <a:pt x="8275" y="42418"/>
                    <a:pt x="9549" y="45720"/>
                    <a:pt x="12222" y="48387"/>
                  </a:cubicBezTo>
                  <a:cubicBezTo>
                    <a:pt x="14769" y="51054"/>
                    <a:pt x="18079" y="52451"/>
                    <a:pt x="22025" y="52451"/>
                  </a:cubicBezTo>
                  <a:cubicBezTo>
                    <a:pt x="25972" y="52451"/>
                    <a:pt x="29155" y="51054"/>
                    <a:pt x="31829" y="48387"/>
                  </a:cubicBezTo>
                  <a:cubicBezTo>
                    <a:pt x="34502" y="45720"/>
                    <a:pt x="35775" y="42418"/>
                    <a:pt x="35775" y="38481"/>
                  </a:cubicBezTo>
                  <a:cubicBezTo>
                    <a:pt x="35775" y="34544"/>
                    <a:pt x="34502" y="31369"/>
                    <a:pt x="31829" y="28575"/>
                  </a:cubicBezTo>
                  <a:cubicBezTo>
                    <a:pt x="29155" y="25908"/>
                    <a:pt x="25972" y="24511"/>
                    <a:pt x="22153" y="245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41" name="Google Shape;741;p70"/>
            <p:cNvSpPr/>
            <p:nvPr/>
          </p:nvSpPr>
          <p:spPr>
            <a:xfrm>
              <a:off x="2323628" y="4723510"/>
              <a:ext cx="42013" cy="59690"/>
            </a:xfrm>
            <a:custGeom>
              <a:rect b="b" l="l" r="r" t="t"/>
              <a:pathLst>
                <a:path extrusionOk="0" h="59690" w="42013">
                  <a:moveTo>
                    <a:pt x="42014" y="0"/>
                  </a:moveTo>
                  <a:lnTo>
                    <a:pt x="42014" y="8128"/>
                  </a:lnTo>
                  <a:lnTo>
                    <a:pt x="25208" y="8128"/>
                  </a:lnTo>
                  <a:lnTo>
                    <a:pt x="25208" y="59690"/>
                  </a:lnTo>
                  <a:lnTo>
                    <a:pt x="16806" y="59690"/>
                  </a:lnTo>
                  <a:lnTo>
                    <a:pt x="16806" y="8128"/>
                  </a:lnTo>
                  <a:lnTo>
                    <a:pt x="0" y="8128"/>
                  </a:lnTo>
                  <a:lnTo>
                    <a:pt x="0" y="0"/>
                  </a:lnTo>
                  <a:lnTo>
                    <a:pt x="41887"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42" name="Google Shape;742;p70"/>
            <p:cNvSpPr/>
            <p:nvPr/>
          </p:nvSpPr>
          <p:spPr>
            <a:xfrm>
              <a:off x="2361822" y="4739894"/>
              <a:ext cx="43796" cy="43941"/>
            </a:xfrm>
            <a:custGeom>
              <a:rect b="b" l="l" r="r" t="t"/>
              <a:pathLst>
                <a:path extrusionOk="0" h="43941" w="43796">
                  <a:moveTo>
                    <a:pt x="6366" y="37592"/>
                  </a:moveTo>
                  <a:cubicBezTo>
                    <a:pt x="2165" y="33274"/>
                    <a:pt x="0" y="28194"/>
                    <a:pt x="0" y="22098"/>
                  </a:cubicBezTo>
                  <a:cubicBezTo>
                    <a:pt x="0" y="16002"/>
                    <a:pt x="2037" y="10795"/>
                    <a:pt x="6238" y="6477"/>
                  </a:cubicBezTo>
                  <a:cubicBezTo>
                    <a:pt x="10440" y="2159"/>
                    <a:pt x="15532" y="0"/>
                    <a:pt x="21644" y="0"/>
                  </a:cubicBezTo>
                  <a:cubicBezTo>
                    <a:pt x="27755" y="0"/>
                    <a:pt x="32593" y="1905"/>
                    <a:pt x="36921" y="5842"/>
                  </a:cubicBezTo>
                  <a:cubicBezTo>
                    <a:pt x="41250" y="9779"/>
                    <a:pt x="43542" y="14859"/>
                    <a:pt x="43796" y="21209"/>
                  </a:cubicBezTo>
                  <a:cubicBezTo>
                    <a:pt x="43796" y="22606"/>
                    <a:pt x="43796" y="23876"/>
                    <a:pt x="43542" y="25019"/>
                  </a:cubicBezTo>
                  <a:lnTo>
                    <a:pt x="9039" y="25019"/>
                  </a:lnTo>
                  <a:cubicBezTo>
                    <a:pt x="9421" y="28194"/>
                    <a:pt x="10695" y="30861"/>
                    <a:pt x="13113" y="32766"/>
                  </a:cubicBezTo>
                  <a:cubicBezTo>
                    <a:pt x="15532" y="34798"/>
                    <a:pt x="18333" y="35814"/>
                    <a:pt x="21771" y="35814"/>
                  </a:cubicBezTo>
                  <a:cubicBezTo>
                    <a:pt x="25972" y="35814"/>
                    <a:pt x="29410" y="34417"/>
                    <a:pt x="32083" y="31496"/>
                  </a:cubicBezTo>
                  <a:lnTo>
                    <a:pt x="42141" y="31496"/>
                  </a:lnTo>
                  <a:cubicBezTo>
                    <a:pt x="40231" y="35306"/>
                    <a:pt x="37558" y="38227"/>
                    <a:pt x="33866" y="40513"/>
                  </a:cubicBezTo>
                  <a:cubicBezTo>
                    <a:pt x="30301" y="42799"/>
                    <a:pt x="26354" y="43942"/>
                    <a:pt x="22026" y="43942"/>
                  </a:cubicBezTo>
                  <a:cubicBezTo>
                    <a:pt x="15914" y="43942"/>
                    <a:pt x="10695" y="41783"/>
                    <a:pt x="6366" y="37592"/>
                  </a:cubicBezTo>
                  <a:close/>
                  <a:moveTo>
                    <a:pt x="8912" y="18161"/>
                  </a:moveTo>
                  <a:lnTo>
                    <a:pt x="34757" y="18161"/>
                  </a:lnTo>
                  <a:cubicBezTo>
                    <a:pt x="33993" y="15240"/>
                    <a:pt x="32338" y="12827"/>
                    <a:pt x="30046" y="10922"/>
                  </a:cubicBezTo>
                  <a:cubicBezTo>
                    <a:pt x="27627" y="9017"/>
                    <a:pt x="24954" y="8001"/>
                    <a:pt x="22026" y="8001"/>
                  </a:cubicBezTo>
                  <a:cubicBezTo>
                    <a:pt x="18715" y="8001"/>
                    <a:pt x="16042" y="8890"/>
                    <a:pt x="13623" y="10795"/>
                  </a:cubicBezTo>
                  <a:cubicBezTo>
                    <a:pt x="11331" y="12700"/>
                    <a:pt x="9803" y="15113"/>
                    <a:pt x="8912" y="1816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43" name="Google Shape;743;p70"/>
            <p:cNvSpPr/>
            <p:nvPr/>
          </p:nvSpPr>
          <p:spPr>
            <a:xfrm>
              <a:off x="2412875" y="4739640"/>
              <a:ext cx="42522" cy="44195"/>
            </a:xfrm>
            <a:custGeom>
              <a:rect b="b" l="l" r="r" t="t"/>
              <a:pathLst>
                <a:path extrusionOk="0" h="44195" w="42522">
                  <a:moveTo>
                    <a:pt x="22153" y="44196"/>
                  </a:moveTo>
                  <a:cubicBezTo>
                    <a:pt x="16042" y="44196"/>
                    <a:pt x="10822" y="42037"/>
                    <a:pt x="6493" y="37719"/>
                  </a:cubicBezTo>
                  <a:cubicBezTo>
                    <a:pt x="2164" y="33401"/>
                    <a:pt x="0" y="28194"/>
                    <a:pt x="0" y="22098"/>
                  </a:cubicBezTo>
                  <a:cubicBezTo>
                    <a:pt x="0" y="16002"/>
                    <a:pt x="2164" y="10795"/>
                    <a:pt x="6493" y="6477"/>
                  </a:cubicBezTo>
                  <a:cubicBezTo>
                    <a:pt x="10822" y="2159"/>
                    <a:pt x="16042" y="0"/>
                    <a:pt x="22153" y="0"/>
                  </a:cubicBezTo>
                  <a:cubicBezTo>
                    <a:pt x="26736" y="0"/>
                    <a:pt x="30937" y="1270"/>
                    <a:pt x="34630" y="3937"/>
                  </a:cubicBezTo>
                  <a:cubicBezTo>
                    <a:pt x="38322" y="6604"/>
                    <a:pt x="40995" y="9906"/>
                    <a:pt x="42523" y="14097"/>
                  </a:cubicBezTo>
                  <a:lnTo>
                    <a:pt x="33484" y="14097"/>
                  </a:lnTo>
                  <a:cubicBezTo>
                    <a:pt x="30810" y="10160"/>
                    <a:pt x="26991" y="8128"/>
                    <a:pt x="22153" y="8128"/>
                  </a:cubicBezTo>
                  <a:cubicBezTo>
                    <a:pt x="18206" y="8128"/>
                    <a:pt x="14896" y="9525"/>
                    <a:pt x="12350" y="12192"/>
                  </a:cubicBezTo>
                  <a:cubicBezTo>
                    <a:pt x="9676" y="14859"/>
                    <a:pt x="8403" y="18161"/>
                    <a:pt x="8403" y="22098"/>
                  </a:cubicBezTo>
                  <a:cubicBezTo>
                    <a:pt x="8403" y="26035"/>
                    <a:pt x="9676" y="29210"/>
                    <a:pt x="12350" y="32004"/>
                  </a:cubicBezTo>
                  <a:cubicBezTo>
                    <a:pt x="15023" y="34671"/>
                    <a:pt x="18206" y="36068"/>
                    <a:pt x="22153" y="36068"/>
                  </a:cubicBezTo>
                  <a:cubicBezTo>
                    <a:pt x="26991" y="36068"/>
                    <a:pt x="30683" y="34163"/>
                    <a:pt x="33229" y="30226"/>
                  </a:cubicBezTo>
                  <a:lnTo>
                    <a:pt x="42396" y="30226"/>
                  </a:lnTo>
                  <a:cubicBezTo>
                    <a:pt x="40868" y="34417"/>
                    <a:pt x="38194" y="37719"/>
                    <a:pt x="34502" y="40259"/>
                  </a:cubicBezTo>
                  <a:cubicBezTo>
                    <a:pt x="30810" y="42799"/>
                    <a:pt x="26609" y="44069"/>
                    <a:pt x="22025" y="440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44" name="Google Shape;744;p70"/>
            <p:cNvSpPr/>
            <p:nvPr/>
          </p:nvSpPr>
          <p:spPr>
            <a:xfrm>
              <a:off x="2463037" y="4723384"/>
              <a:ext cx="37684" cy="59816"/>
            </a:xfrm>
            <a:custGeom>
              <a:rect b="b" l="l" r="r" t="t"/>
              <a:pathLst>
                <a:path extrusionOk="0" h="59816" w="37684">
                  <a:moveTo>
                    <a:pt x="18970" y="16510"/>
                  </a:moveTo>
                  <a:cubicBezTo>
                    <a:pt x="24699" y="16510"/>
                    <a:pt x="29282" y="18288"/>
                    <a:pt x="32592" y="21717"/>
                  </a:cubicBezTo>
                  <a:cubicBezTo>
                    <a:pt x="35903" y="25146"/>
                    <a:pt x="37685" y="30480"/>
                    <a:pt x="37685" y="37338"/>
                  </a:cubicBezTo>
                  <a:lnTo>
                    <a:pt x="37685" y="59817"/>
                  </a:lnTo>
                  <a:lnTo>
                    <a:pt x="29282" y="59817"/>
                  </a:lnTo>
                  <a:lnTo>
                    <a:pt x="29282" y="37338"/>
                  </a:lnTo>
                  <a:cubicBezTo>
                    <a:pt x="29282" y="28829"/>
                    <a:pt x="25845" y="24511"/>
                    <a:pt x="18842" y="24511"/>
                  </a:cubicBezTo>
                  <a:cubicBezTo>
                    <a:pt x="11840" y="24511"/>
                    <a:pt x="8403" y="28702"/>
                    <a:pt x="8403" y="37084"/>
                  </a:cubicBezTo>
                  <a:lnTo>
                    <a:pt x="8403" y="59690"/>
                  </a:lnTo>
                  <a:lnTo>
                    <a:pt x="0" y="59690"/>
                  </a:lnTo>
                  <a:lnTo>
                    <a:pt x="0" y="0"/>
                  </a:lnTo>
                  <a:lnTo>
                    <a:pt x="8403" y="0"/>
                  </a:lnTo>
                  <a:lnTo>
                    <a:pt x="8403" y="20955"/>
                  </a:lnTo>
                  <a:cubicBezTo>
                    <a:pt x="10822" y="17907"/>
                    <a:pt x="14259" y="16383"/>
                    <a:pt x="18842" y="1638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45" name="Google Shape;745;p70"/>
            <p:cNvSpPr/>
            <p:nvPr/>
          </p:nvSpPr>
          <p:spPr>
            <a:xfrm>
              <a:off x="2534842" y="4723384"/>
              <a:ext cx="35265" cy="59689"/>
            </a:xfrm>
            <a:custGeom>
              <a:rect b="b" l="l" r="r" t="t"/>
              <a:pathLst>
                <a:path extrusionOk="0" h="59689" w="35265">
                  <a:moveTo>
                    <a:pt x="35266" y="8128"/>
                  </a:moveTo>
                  <a:lnTo>
                    <a:pt x="8403" y="8128"/>
                  </a:lnTo>
                  <a:lnTo>
                    <a:pt x="8403" y="24384"/>
                  </a:lnTo>
                  <a:lnTo>
                    <a:pt x="31956" y="24384"/>
                  </a:lnTo>
                  <a:lnTo>
                    <a:pt x="31956" y="32512"/>
                  </a:lnTo>
                  <a:lnTo>
                    <a:pt x="8403" y="32512"/>
                  </a:lnTo>
                  <a:lnTo>
                    <a:pt x="8403" y="51562"/>
                  </a:lnTo>
                  <a:lnTo>
                    <a:pt x="35266" y="51562"/>
                  </a:lnTo>
                  <a:lnTo>
                    <a:pt x="35266" y="59690"/>
                  </a:lnTo>
                  <a:lnTo>
                    <a:pt x="0" y="59690"/>
                  </a:lnTo>
                  <a:lnTo>
                    <a:pt x="0" y="0"/>
                  </a:lnTo>
                  <a:lnTo>
                    <a:pt x="35266" y="0"/>
                  </a:lnTo>
                  <a:lnTo>
                    <a:pt x="35266" y="812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46" name="Google Shape;746;p70"/>
            <p:cNvSpPr/>
            <p:nvPr/>
          </p:nvSpPr>
          <p:spPr>
            <a:xfrm>
              <a:off x="2579275" y="4740528"/>
              <a:ext cx="37685" cy="43307"/>
            </a:xfrm>
            <a:custGeom>
              <a:rect b="b" l="l" r="r" t="t"/>
              <a:pathLst>
                <a:path extrusionOk="0" h="43307" w="37685">
                  <a:moveTo>
                    <a:pt x="37558" y="22479"/>
                  </a:moveTo>
                  <a:cubicBezTo>
                    <a:pt x="37558" y="29464"/>
                    <a:pt x="35903" y="34671"/>
                    <a:pt x="32465" y="38100"/>
                  </a:cubicBezTo>
                  <a:cubicBezTo>
                    <a:pt x="29028" y="41529"/>
                    <a:pt x="24444" y="43307"/>
                    <a:pt x="18843" y="43307"/>
                  </a:cubicBezTo>
                  <a:cubicBezTo>
                    <a:pt x="13241" y="43307"/>
                    <a:pt x="8530" y="41529"/>
                    <a:pt x="5093" y="38100"/>
                  </a:cubicBezTo>
                  <a:cubicBezTo>
                    <a:pt x="1655" y="34544"/>
                    <a:pt x="0" y="29337"/>
                    <a:pt x="0" y="22479"/>
                  </a:cubicBezTo>
                  <a:lnTo>
                    <a:pt x="0" y="0"/>
                  </a:lnTo>
                  <a:lnTo>
                    <a:pt x="8403" y="0"/>
                  </a:lnTo>
                  <a:lnTo>
                    <a:pt x="8403" y="22479"/>
                  </a:lnTo>
                  <a:cubicBezTo>
                    <a:pt x="8403" y="30988"/>
                    <a:pt x="11840" y="35306"/>
                    <a:pt x="18843" y="35306"/>
                  </a:cubicBezTo>
                  <a:cubicBezTo>
                    <a:pt x="25845" y="35306"/>
                    <a:pt x="29282" y="30988"/>
                    <a:pt x="29282" y="22479"/>
                  </a:cubicBezTo>
                  <a:lnTo>
                    <a:pt x="29282" y="0"/>
                  </a:lnTo>
                  <a:lnTo>
                    <a:pt x="37685" y="0"/>
                  </a:lnTo>
                  <a:lnTo>
                    <a:pt x="37685" y="2247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47" name="Google Shape;747;p70"/>
            <p:cNvSpPr/>
            <p:nvPr/>
          </p:nvSpPr>
          <p:spPr>
            <a:xfrm>
              <a:off x="2626254" y="4740402"/>
              <a:ext cx="18842" cy="42798"/>
            </a:xfrm>
            <a:custGeom>
              <a:rect b="b" l="l" r="r" t="t"/>
              <a:pathLst>
                <a:path extrusionOk="0" h="42798" w="18842">
                  <a:moveTo>
                    <a:pt x="0" y="42799"/>
                  </a:moveTo>
                  <a:lnTo>
                    <a:pt x="0" y="20574"/>
                  </a:lnTo>
                  <a:cubicBezTo>
                    <a:pt x="0" y="13716"/>
                    <a:pt x="1655" y="8636"/>
                    <a:pt x="4965" y="5207"/>
                  </a:cubicBezTo>
                  <a:cubicBezTo>
                    <a:pt x="8276" y="1778"/>
                    <a:pt x="12604" y="0"/>
                    <a:pt x="17951" y="0"/>
                  </a:cubicBezTo>
                  <a:lnTo>
                    <a:pt x="18842" y="0"/>
                  </a:lnTo>
                  <a:lnTo>
                    <a:pt x="18842" y="8128"/>
                  </a:lnTo>
                  <a:lnTo>
                    <a:pt x="17951" y="8128"/>
                  </a:lnTo>
                  <a:cubicBezTo>
                    <a:pt x="11586" y="8128"/>
                    <a:pt x="8403" y="12319"/>
                    <a:pt x="8403" y="20574"/>
                  </a:cubicBezTo>
                  <a:lnTo>
                    <a:pt x="8403" y="42799"/>
                  </a:lnTo>
                  <a:lnTo>
                    <a:pt x="0" y="4279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48" name="Google Shape;748;p70"/>
            <p:cNvSpPr/>
            <p:nvPr/>
          </p:nvSpPr>
          <p:spPr>
            <a:xfrm>
              <a:off x="2651590" y="4739766"/>
              <a:ext cx="44305" cy="44196"/>
            </a:xfrm>
            <a:custGeom>
              <a:rect b="b" l="l" r="r" t="t"/>
              <a:pathLst>
                <a:path extrusionOk="0" h="44196" w="44305">
                  <a:moveTo>
                    <a:pt x="6493" y="6477"/>
                  </a:moveTo>
                  <a:cubicBezTo>
                    <a:pt x="10822" y="2159"/>
                    <a:pt x="16042" y="0"/>
                    <a:pt x="22153" y="0"/>
                  </a:cubicBezTo>
                  <a:cubicBezTo>
                    <a:pt x="28264" y="0"/>
                    <a:pt x="33484" y="2159"/>
                    <a:pt x="37812" y="6477"/>
                  </a:cubicBezTo>
                  <a:cubicBezTo>
                    <a:pt x="42141" y="10795"/>
                    <a:pt x="44305" y="16002"/>
                    <a:pt x="44305" y="22098"/>
                  </a:cubicBezTo>
                  <a:cubicBezTo>
                    <a:pt x="44305" y="28194"/>
                    <a:pt x="42141" y="33401"/>
                    <a:pt x="37812" y="37719"/>
                  </a:cubicBezTo>
                  <a:cubicBezTo>
                    <a:pt x="33484" y="42037"/>
                    <a:pt x="28264" y="44196"/>
                    <a:pt x="22153" y="44196"/>
                  </a:cubicBezTo>
                  <a:cubicBezTo>
                    <a:pt x="16042" y="44196"/>
                    <a:pt x="10822" y="42037"/>
                    <a:pt x="6493" y="37719"/>
                  </a:cubicBezTo>
                  <a:cubicBezTo>
                    <a:pt x="2164" y="33401"/>
                    <a:pt x="0" y="28194"/>
                    <a:pt x="0" y="22098"/>
                  </a:cubicBezTo>
                  <a:cubicBezTo>
                    <a:pt x="0" y="16002"/>
                    <a:pt x="2164" y="10795"/>
                    <a:pt x="6493" y="6477"/>
                  </a:cubicBezTo>
                  <a:close/>
                  <a:moveTo>
                    <a:pt x="22153" y="8128"/>
                  </a:moveTo>
                  <a:cubicBezTo>
                    <a:pt x="18206" y="8128"/>
                    <a:pt x="14896" y="9525"/>
                    <a:pt x="12350" y="12192"/>
                  </a:cubicBezTo>
                  <a:cubicBezTo>
                    <a:pt x="9676" y="14859"/>
                    <a:pt x="8403" y="18161"/>
                    <a:pt x="8403" y="22098"/>
                  </a:cubicBezTo>
                  <a:cubicBezTo>
                    <a:pt x="8403" y="26035"/>
                    <a:pt x="9676" y="29210"/>
                    <a:pt x="12350" y="32004"/>
                  </a:cubicBezTo>
                  <a:cubicBezTo>
                    <a:pt x="15023" y="34671"/>
                    <a:pt x="18206" y="36068"/>
                    <a:pt x="22153" y="36068"/>
                  </a:cubicBezTo>
                  <a:cubicBezTo>
                    <a:pt x="26099" y="36068"/>
                    <a:pt x="29282" y="34671"/>
                    <a:pt x="31829" y="32004"/>
                  </a:cubicBezTo>
                  <a:cubicBezTo>
                    <a:pt x="34375" y="29337"/>
                    <a:pt x="35775" y="26035"/>
                    <a:pt x="35775" y="22098"/>
                  </a:cubicBezTo>
                  <a:cubicBezTo>
                    <a:pt x="35775" y="18161"/>
                    <a:pt x="34502" y="14859"/>
                    <a:pt x="31829" y="12192"/>
                  </a:cubicBezTo>
                  <a:cubicBezTo>
                    <a:pt x="29282" y="9525"/>
                    <a:pt x="25972" y="8128"/>
                    <a:pt x="22153" y="81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49" name="Google Shape;749;p70"/>
            <p:cNvSpPr/>
            <p:nvPr/>
          </p:nvSpPr>
          <p:spPr>
            <a:xfrm>
              <a:off x="2704680" y="4739766"/>
              <a:ext cx="44178" cy="60579"/>
            </a:xfrm>
            <a:custGeom>
              <a:rect b="b" l="l" r="r" t="t"/>
              <a:pathLst>
                <a:path extrusionOk="0" h="60579" w="44178">
                  <a:moveTo>
                    <a:pt x="127" y="22098"/>
                  </a:moveTo>
                  <a:cubicBezTo>
                    <a:pt x="127" y="16002"/>
                    <a:pt x="2292" y="10795"/>
                    <a:pt x="6493" y="6477"/>
                  </a:cubicBezTo>
                  <a:cubicBezTo>
                    <a:pt x="10822" y="2159"/>
                    <a:pt x="15914" y="0"/>
                    <a:pt x="22025" y="0"/>
                  </a:cubicBezTo>
                  <a:cubicBezTo>
                    <a:pt x="28136" y="0"/>
                    <a:pt x="33356" y="2159"/>
                    <a:pt x="37685" y="6477"/>
                  </a:cubicBezTo>
                  <a:cubicBezTo>
                    <a:pt x="42014" y="10795"/>
                    <a:pt x="44178" y="16002"/>
                    <a:pt x="44178" y="22098"/>
                  </a:cubicBezTo>
                  <a:cubicBezTo>
                    <a:pt x="44178" y="28194"/>
                    <a:pt x="42014" y="33401"/>
                    <a:pt x="37685" y="37719"/>
                  </a:cubicBezTo>
                  <a:cubicBezTo>
                    <a:pt x="33356" y="42037"/>
                    <a:pt x="28136" y="44196"/>
                    <a:pt x="22025" y="44196"/>
                  </a:cubicBezTo>
                  <a:cubicBezTo>
                    <a:pt x="16551" y="44196"/>
                    <a:pt x="11968" y="42164"/>
                    <a:pt x="8530" y="38100"/>
                  </a:cubicBezTo>
                  <a:lnTo>
                    <a:pt x="8530" y="60579"/>
                  </a:lnTo>
                  <a:lnTo>
                    <a:pt x="0" y="60579"/>
                  </a:lnTo>
                  <a:lnTo>
                    <a:pt x="0" y="22225"/>
                  </a:lnTo>
                  <a:close/>
                  <a:moveTo>
                    <a:pt x="22153" y="35941"/>
                  </a:moveTo>
                  <a:cubicBezTo>
                    <a:pt x="25972" y="35941"/>
                    <a:pt x="29282" y="34544"/>
                    <a:pt x="31956" y="31877"/>
                  </a:cubicBezTo>
                  <a:cubicBezTo>
                    <a:pt x="34630" y="29210"/>
                    <a:pt x="35903" y="25908"/>
                    <a:pt x="35903" y="21971"/>
                  </a:cubicBezTo>
                  <a:cubicBezTo>
                    <a:pt x="35903" y="18034"/>
                    <a:pt x="34630" y="14732"/>
                    <a:pt x="31956" y="12065"/>
                  </a:cubicBezTo>
                  <a:cubicBezTo>
                    <a:pt x="29410" y="9398"/>
                    <a:pt x="26099" y="8001"/>
                    <a:pt x="22153" y="8001"/>
                  </a:cubicBezTo>
                  <a:cubicBezTo>
                    <a:pt x="18206" y="8001"/>
                    <a:pt x="15023" y="9398"/>
                    <a:pt x="12350" y="12065"/>
                  </a:cubicBezTo>
                  <a:cubicBezTo>
                    <a:pt x="9676" y="14732"/>
                    <a:pt x="8403" y="18034"/>
                    <a:pt x="8403" y="21971"/>
                  </a:cubicBezTo>
                  <a:cubicBezTo>
                    <a:pt x="8403" y="25908"/>
                    <a:pt x="9676" y="29083"/>
                    <a:pt x="12350" y="31877"/>
                  </a:cubicBezTo>
                  <a:cubicBezTo>
                    <a:pt x="15023" y="34544"/>
                    <a:pt x="18206" y="35941"/>
                    <a:pt x="22025" y="3594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50" name="Google Shape;750;p70"/>
            <p:cNvSpPr/>
            <p:nvPr/>
          </p:nvSpPr>
          <p:spPr>
            <a:xfrm>
              <a:off x="2757515" y="4739894"/>
              <a:ext cx="43796" cy="43941"/>
            </a:xfrm>
            <a:custGeom>
              <a:rect b="b" l="l" r="r" t="t"/>
              <a:pathLst>
                <a:path extrusionOk="0" h="43941" w="43796">
                  <a:moveTo>
                    <a:pt x="6366" y="37592"/>
                  </a:moveTo>
                  <a:cubicBezTo>
                    <a:pt x="2164" y="33274"/>
                    <a:pt x="0" y="28194"/>
                    <a:pt x="0" y="22098"/>
                  </a:cubicBezTo>
                  <a:cubicBezTo>
                    <a:pt x="0" y="16002"/>
                    <a:pt x="2037" y="10795"/>
                    <a:pt x="6238" y="6477"/>
                  </a:cubicBezTo>
                  <a:cubicBezTo>
                    <a:pt x="10440" y="2159"/>
                    <a:pt x="15532" y="0"/>
                    <a:pt x="21643" y="0"/>
                  </a:cubicBezTo>
                  <a:cubicBezTo>
                    <a:pt x="27755" y="0"/>
                    <a:pt x="32592" y="1905"/>
                    <a:pt x="36921" y="5842"/>
                  </a:cubicBezTo>
                  <a:cubicBezTo>
                    <a:pt x="41250" y="9779"/>
                    <a:pt x="43541" y="14859"/>
                    <a:pt x="43796" y="21209"/>
                  </a:cubicBezTo>
                  <a:cubicBezTo>
                    <a:pt x="43796" y="22606"/>
                    <a:pt x="43796" y="23876"/>
                    <a:pt x="43541" y="25019"/>
                  </a:cubicBezTo>
                  <a:lnTo>
                    <a:pt x="9039" y="25019"/>
                  </a:lnTo>
                  <a:cubicBezTo>
                    <a:pt x="9421" y="28194"/>
                    <a:pt x="10695" y="30861"/>
                    <a:pt x="13113" y="32766"/>
                  </a:cubicBezTo>
                  <a:cubicBezTo>
                    <a:pt x="15532" y="34798"/>
                    <a:pt x="18333" y="35814"/>
                    <a:pt x="21771" y="35814"/>
                  </a:cubicBezTo>
                  <a:cubicBezTo>
                    <a:pt x="25972" y="35814"/>
                    <a:pt x="29410" y="34417"/>
                    <a:pt x="32083" y="31496"/>
                  </a:cubicBezTo>
                  <a:lnTo>
                    <a:pt x="42141" y="31496"/>
                  </a:lnTo>
                  <a:cubicBezTo>
                    <a:pt x="40231" y="35306"/>
                    <a:pt x="37558" y="38227"/>
                    <a:pt x="33866" y="40513"/>
                  </a:cubicBezTo>
                  <a:cubicBezTo>
                    <a:pt x="30301" y="42799"/>
                    <a:pt x="26354" y="43942"/>
                    <a:pt x="22026" y="43942"/>
                  </a:cubicBezTo>
                  <a:cubicBezTo>
                    <a:pt x="15914" y="43942"/>
                    <a:pt x="10695" y="41783"/>
                    <a:pt x="6366" y="37592"/>
                  </a:cubicBezTo>
                  <a:close/>
                  <a:moveTo>
                    <a:pt x="8912" y="18161"/>
                  </a:moveTo>
                  <a:lnTo>
                    <a:pt x="34757" y="18161"/>
                  </a:lnTo>
                  <a:cubicBezTo>
                    <a:pt x="33993" y="15240"/>
                    <a:pt x="32338" y="12827"/>
                    <a:pt x="30046" y="10922"/>
                  </a:cubicBezTo>
                  <a:cubicBezTo>
                    <a:pt x="27627" y="9017"/>
                    <a:pt x="24954" y="8001"/>
                    <a:pt x="22026" y="8001"/>
                  </a:cubicBezTo>
                  <a:cubicBezTo>
                    <a:pt x="18715" y="8001"/>
                    <a:pt x="16042" y="8890"/>
                    <a:pt x="13623" y="10795"/>
                  </a:cubicBezTo>
                  <a:cubicBezTo>
                    <a:pt x="11331" y="12700"/>
                    <a:pt x="9803" y="15113"/>
                    <a:pt x="8912" y="1816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51" name="Google Shape;751;p70"/>
            <p:cNvSpPr/>
            <p:nvPr/>
          </p:nvSpPr>
          <p:spPr>
            <a:xfrm>
              <a:off x="2333813" y="4805426"/>
              <a:ext cx="13877" cy="31877"/>
            </a:xfrm>
            <a:custGeom>
              <a:rect b="b" l="l" r="r" t="t"/>
              <a:pathLst>
                <a:path extrusionOk="0" h="31877" w="13877">
                  <a:moveTo>
                    <a:pt x="127" y="8763"/>
                  </a:moveTo>
                  <a:lnTo>
                    <a:pt x="3947" y="8763"/>
                  </a:lnTo>
                  <a:lnTo>
                    <a:pt x="3947" y="6858"/>
                  </a:lnTo>
                  <a:cubicBezTo>
                    <a:pt x="3947" y="1016"/>
                    <a:pt x="7002" y="0"/>
                    <a:pt x="10312" y="0"/>
                  </a:cubicBezTo>
                  <a:cubicBezTo>
                    <a:pt x="11968" y="0"/>
                    <a:pt x="13113" y="0"/>
                    <a:pt x="13877" y="254"/>
                  </a:cubicBezTo>
                  <a:lnTo>
                    <a:pt x="13877" y="4191"/>
                  </a:lnTo>
                  <a:cubicBezTo>
                    <a:pt x="13241" y="4064"/>
                    <a:pt x="12477" y="3937"/>
                    <a:pt x="11458" y="3937"/>
                  </a:cubicBezTo>
                  <a:cubicBezTo>
                    <a:pt x="10058" y="3937"/>
                    <a:pt x="8912" y="4445"/>
                    <a:pt x="8912" y="6350"/>
                  </a:cubicBezTo>
                  <a:lnTo>
                    <a:pt x="8912" y="8763"/>
                  </a:lnTo>
                  <a:lnTo>
                    <a:pt x="13241" y="8763"/>
                  </a:lnTo>
                  <a:lnTo>
                    <a:pt x="13241" y="12573"/>
                  </a:lnTo>
                  <a:lnTo>
                    <a:pt x="8912" y="12573"/>
                  </a:lnTo>
                  <a:lnTo>
                    <a:pt x="8912" y="31877"/>
                  </a:lnTo>
                  <a:lnTo>
                    <a:pt x="3819" y="31877"/>
                  </a:lnTo>
                  <a:lnTo>
                    <a:pt x="3819" y="12573"/>
                  </a:lnTo>
                  <a:lnTo>
                    <a:pt x="0" y="12573"/>
                  </a:lnTo>
                  <a:lnTo>
                    <a:pt x="0" y="876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52" name="Google Shape;752;p70"/>
            <p:cNvSpPr/>
            <p:nvPr/>
          </p:nvSpPr>
          <p:spPr>
            <a:xfrm>
              <a:off x="2350491" y="4813553"/>
              <a:ext cx="13495" cy="23622"/>
            </a:xfrm>
            <a:custGeom>
              <a:rect b="b" l="l" r="r" t="t"/>
              <a:pathLst>
                <a:path extrusionOk="0" h="23622" w="13495">
                  <a:moveTo>
                    <a:pt x="0" y="635"/>
                  </a:moveTo>
                  <a:lnTo>
                    <a:pt x="4838" y="635"/>
                  </a:lnTo>
                  <a:lnTo>
                    <a:pt x="4838" y="5080"/>
                  </a:lnTo>
                  <a:lnTo>
                    <a:pt x="4838" y="5080"/>
                  </a:lnTo>
                  <a:cubicBezTo>
                    <a:pt x="5475" y="2667"/>
                    <a:pt x="8403" y="0"/>
                    <a:pt x="11586" y="0"/>
                  </a:cubicBezTo>
                  <a:cubicBezTo>
                    <a:pt x="12731" y="0"/>
                    <a:pt x="13113" y="0"/>
                    <a:pt x="13495" y="127"/>
                  </a:cubicBezTo>
                  <a:lnTo>
                    <a:pt x="13495" y="5080"/>
                  </a:lnTo>
                  <a:cubicBezTo>
                    <a:pt x="12731" y="5080"/>
                    <a:pt x="11968" y="4826"/>
                    <a:pt x="11331" y="4826"/>
                  </a:cubicBezTo>
                  <a:cubicBezTo>
                    <a:pt x="7894" y="4826"/>
                    <a:pt x="5093" y="7620"/>
                    <a:pt x="5093" y="12700"/>
                  </a:cubicBezTo>
                  <a:lnTo>
                    <a:pt x="5093" y="23622"/>
                  </a:lnTo>
                  <a:lnTo>
                    <a:pt x="0" y="23622"/>
                  </a:lnTo>
                  <a:lnTo>
                    <a:pt x="0" y="50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53" name="Google Shape;753;p70"/>
            <p:cNvSpPr/>
            <p:nvPr/>
          </p:nvSpPr>
          <p:spPr>
            <a:xfrm>
              <a:off x="2364623" y="4813553"/>
              <a:ext cx="23425" cy="24384"/>
            </a:xfrm>
            <a:custGeom>
              <a:rect b="b" l="l" r="r" t="t"/>
              <a:pathLst>
                <a:path extrusionOk="0" h="24384" w="23425">
                  <a:moveTo>
                    <a:pt x="0" y="12192"/>
                  </a:moveTo>
                  <a:cubicBezTo>
                    <a:pt x="0" y="5207"/>
                    <a:pt x="4201" y="0"/>
                    <a:pt x="11713" y="0"/>
                  </a:cubicBezTo>
                  <a:cubicBezTo>
                    <a:pt x="19225" y="0"/>
                    <a:pt x="23426" y="5080"/>
                    <a:pt x="23426" y="12192"/>
                  </a:cubicBezTo>
                  <a:cubicBezTo>
                    <a:pt x="23426" y="19304"/>
                    <a:pt x="19225" y="24384"/>
                    <a:pt x="11713" y="24384"/>
                  </a:cubicBezTo>
                  <a:cubicBezTo>
                    <a:pt x="4201" y="24384"/>
                    <a:pt x="0" y="19304"/>
                    <a:pt x="0" y="12192"/>
                  </a:cubicBezTo>
                  <a:close/>
                  <a:moveTo>
                    <a:pt x="18206" y="12192"/>
                  </a:moveTo>
                  <a:cubicBezTo>
                    <a:pt x="18206" y="8255"/>
                    <a:pt x="16169" y="4064"/>
                    <a:pt x="11586" y="4064"/>
                  </a:cubicBezTo>
                  <a:cubicBezTo>
                    <a:pt x="7002" y="4064"/>
                    <a:pt x="4965" y="8255"/>
                    <a:pt x="4965" y="12192"/>
                  </a:cubicBezTo>
                  <a:cubicBezTo>
                    <a:pt x="4965" y="16129"/>
                    <a:pt x="7002" y="20320"/>
                    <a:pt x="11586" y="20320"/>
                  </a:cubicBezTo>
                  <a:cubicBezTo>
                    <a:pt x="16169" y="20320"/>
                    <a:pt x="18206" y="16129"/>
                    <a:pt x="18206" y="1219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54" name="Google Shape;754;p70"/>
            <p:cNvSpPr/>
            <p:nvPr/>
          </p:nvSpPr>
          <p:spPr>
            <a:xfrm>
              <a:off x="2392378" y="4813553"/>
              <a:ext cx="33610" cy="23622"/>
            </a:xfrm>
            <a:custGeom>
              <a:rect b="b" l="l" r="r" t="t"/>
              <a:pathLst>
                <a:path extrusionOk="0" h="23622" w="33610">
                  <a:moveTo>
                    <a:pt x="0" y="635"/>
                  </a:moveTo>
                  <a:lnTo>
                    <a:pt x="4838" y="635"/>
                  </a:lnTo>
                  <a:lnTo>
                    <a:pt x="4838" y="3810"/>
                  </a:lnTo>
                  <a:lnTo>
                    <a:pt x="4965" y="3810"/>
                  </a:lnTo>
                  <a:cubicBezTo>
                    <a:pt x="6493" y="1524"/>
                    <a:pt x="8403" y="0"/>
                    <a:pt x="12095" y="0"/>
                  </a:cubicBezTo>
                  <a:cubicBezTo>
                    <a:pt x="14896" y="0"/>
                    <a:pt x="17569" y="1143"/>
                    <a:pt x="18588" y="3810"/>
                  </a:cubicBezTo>
                  <a:cubicBezTo>
                    <a:pt x="20243" y="1397"/>
                    <a:pt x="22535" y="0"/>
                    <a:pt x="25845" y="0"/>
                  </a:cubicBezTo>
                  <a:cubicBezTo>
                    <a:pt x="30683" y="0"/>
                    <a:pt x="33611" y="2159"/>
                    <a:pt x="33611" y="7747"/>
                  </a:cubicBezTo>
                  <a:lnTo>
                    <a:pt x="33611" y="23622"/>
                  </a:lnTo>
                  <a:lnTo>
                    <a:pt x="28518" y="23622"/>
                  </a:lnTo>
                  <a:lnTo>
                    <a:pt x="28518" y="10160"/>
                  </a:lnTo>
                  <a:cubicBezTo>
                    <a:pt x="28518" y="6477"/>
                    <a:pt x="28264" y="3937"/>
                    <a:pt x="24317" y="3937"/>
                  </a:cubicBezTo>
                  <a:cubicBezTo>
                    <a:pt x="20880" y="3937"/>
                    <a:pt x="19352" y="6223"/>
                    <a:pt x="19352" y="10033"/>
                  </a:cubicBezTo>
                  <a:lnTo>
                    <a:pt x="19352" y="23495"/>
                  </a:lnTo>
                  <a:lnTo>
                    <a:pt x="14259" y="23495"/>
                  </a:lnTo>
                  <a:lnTo>
                    <a:pt x="14259" y="8636"/>
                  </a:lnTo>
                  <a:cubicBezTo>
                    <a:pt x="14259" y="5461"/>
                    <a:pt x="13241" y="3810"/>
                    <a:pt x="10185" y="3810"/>
                  </a:cubicBezTo>
                  <a:cubicBezTo>
                    <a:pt x="7512" y="3810"/>
                    <a:pt x="5092" y="5969"/>
                    <a:pt x="5092" y="9779"/>
                  </a:cubicBezTo>
                  <a:lnTo>
                    <a:pt x="5092" y="23495"/>
                  </a:lnTo>
                  <a:lnTo>
                    <a:pt x="0" y="23495"/>
                  </a:lnTo>
                  <a:lnTo>
                    <a:pt x="0" y="38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55" name="Google Shape;755;p70"/>
            <p:cNvSpPr/>
            <p:nvPr/>
          </p:nvSpPr>
          <p:spPr>
            <a:xfrm>
              <a:off x="2443176" y="4805426"/>
              <a:ext cx="22789" cy="32511"/>
            </a:xfrm>
            <a:custGeom>
              <a:rect b="b" l="l" r="r" t="t"/>
              <a:pathLst>
                <a:path extrusionOk="0" h="32511" w="22789">
                  <a:moveTo>
                    <a:pt x="22789" y="31877"/>
                  </a:moveTo>
                  <a:lnTo>
                    <a:pt x="17951" y="31877"/>
                  </a:lnTo>
                  <a:lnTo>
                    <a:pt x="17951" y="28702"/>
                  </a:lnTo>
                  <a:lnTo>
                    <a:pt x="17951" y="28702"/>
                  </a:lnTo>
                  <a:cubicBezTo>
                    <a:pt x="16551" y="31369"/>
                    <a:pt x="13750" y="32512"/>
                    <a:pt x="10822" y="32512"/>
                  </a:cubicBezTo>
                  <a:cubicBezTo>
                    <a:pt x="3565" y="32512"/>
                    <a:pt x="0" y="27178"/>
                    <a:pt x="0" y="20193"/>
                  </a:cubicBezTo>
                  <a:cubicBezTo>
                    <a:pt x="0" y="11811"/>
                    <a:pt x="4965" y="8255"/>
                    <a:pt x="10058" y="8255"/>
                  </a:cubicBezTo>
                  <a:cubicBezTo>
                    <a:pt x="12986" y="8255"/>
                    <a:pt x="16169" y="9271"/>
                    <a:pt x="17697" y="11811"/>
                  </a:cubicBezTo>
                  <a:lnTo>
                    <a:pt x="17697" y="11811"/>
                  </a:lnTo>
                  <a:lnTo>
                    <a:pt x="17697" y="0"/>
                  </a:lnTo>
                  <a:lnTo>
                    <a:pt x="22789" y="0"/>
                  </a:lnTo>
                  <a:lnTo>
                    <a:pt x="22789" y="31877"/>
                  </a:lnTo>
                  <a:close/>
                  <a:moveTo>
                    <a:pt x="11458" y="28448"/>
                  </a:moveTo>
                  <a:cubicBezTo>
                    <a:pt x="16042" y="28448"/>
                    <a:pt x="17951" y="24257"/>
                    <a:pt x="17951" y="20320"/>
                  </a:cubicBezTo>
                  <a:cubicBezTo>
                    <a:pt x="17951" y="15240"/>
                    <a:pt x="15532" y="12192"/>
                    <a:pt x="11586" y="12192"/>
                  </a:cubicBezTo>
                  <a:cubicBezTo>
                    <a:pt x="6748" y="12192"/>
                    <a:pt x="5093" y="16383"/>
                    <a:pt x="5093" y="20574"/>
                  </a:cubicBezTo>
                  <a:cubicBezTo>
                    <a:pt x="5093" y="24765"/>
                    <a:pt x="7002" y="28448"/>
                    <a:pt x="11458" y="2844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56" name="Google Shape;756;p70"/>
            <p:cNvSpPr/>
            <p:nvPr/>
          </p:nvSpPr>
          <p:spPr>
            <a:xfrm>
              <a:off x="2471822" y="4805426"/>
              <a:ext cx="5092" cy="31877"/>
            </a:xfrm>
            <a:custGeom>
              <a:rect b="b" l="l" r="r" t="t"/>
              <a:pathLst>
                <a:path extrusionOk="0" h="31877" w="5092">
                  <a:moveTo>
                    <a:pt x="0" y="0"/>
                  </a:moveTo>
                  <a:lnTo>
                    <a:pt x="5093" y="0"/>
                  </a:lnTo>
                  <a:lnTo>
                    <a:pt x="5093" y="4826"/>
                  </a:lnTo>
                  <a:lnTo>
                    <a:pt x="0" y="4826"/>
                  </a:lnTo>
                  <a:lnTo>
                    <a:pt x="0" y="0"/>
                  </a:lnTo>
                  <a:close/>
                  <a:moveTo>
                    <a:pt x="0" y="8763"/>
                  </a:moveTo>
                  <a:lnTo>
                    <a:pt x="5093" y="8763"/>
                  </a:lnTo>
                  <a:lnTo>
                    <a:pt x="5093" y="31877"/>
                  </a:lnTo>
                  <a:lnTo>
                    <a:pt x="0" y="31877"/>
                  </a:lnTo>
                  <a:lnTo>
                    <a:pt x="0" y="876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57" name="Google Shape;757;p70"/>
            <p:cNvSpPr/>
            <p:nvPr/>
          </p:nvSpPr>
          <p:spPr>
            <a:xfrm>
              <a:off x="2481498" y="4813680"/>
              <a:ext cx="23043" cy="24384"/>
            </a:xfrm>
            <a:custGeom>
              <a:rect b="b" l="l" r="r" t="t"/>
              <a:pathLst>
                <a:path extrusionOk="0" h="24384" w="23043">
                  <a:moveTo>
                    <a:pt x="20625" y="18415"/>
                  </a:moveTo>
                  <a:cubicBezTo>
                    <a:pt x="20625" y="19685"/>
                    <a:pt x="20880" y="20193"/>
                    <a:pt x="21771" y="20193"/>
                  </a:cubicBezTo>
                  <a:cubicBezTo>
                    <a:pt x="22025" y="20193"/>
                    <a:pt x="22535" y="20193"/>
                    <a:pt x="23044" y="20193"/>
                  </a:cubicBezTo>
                  <a:lnTo>
                    <a:pt x="23044" y="23749"/>
                  </a:lnTo>
                  <a:cubicBezTo>
                    <a:pt x="22280" y="24003"/>
                    <a:pt x="20625" y="24384"/>
                    <a:pt x="19861" y="24384"/>
                  </a:cubicBezTo>
                  <a:cubicBezTo>
                    <a:pt x="17824" y="24384"/>
                    <a:pt x="16296" y="23622"/>
                    <a:pt x="15914" y="21590"/>
                  </a:cubicBezTo>
                  <a:cubicBezTo>
                    <a:pt x="13877" y="23495"/>
                    <a:pt x="10694" y="24384"/>
                    <a:pt x="7893" y="24384"/>
                  </a:cubicBezTo>
                  <a:cubicBezTo>
                    <a:pt x="3692" y="24384"/>
                    <a:pt x="0" y="22098"/>
                    <a:pt x="0" y="17653"/>
                  </a:cubicBezTo>
                  <a:cubicBezTo>
                    <a:pt x="0" y="11938"/>
                    <a:pt x="4583" y="10922"/>
                    <a:pt x="8912" y="10414"/>
                  </a:cubicBezTo>
                  <a:cubicBezTo>
                    <a:pt x="12604" y="9779"/>
                    <a:pt x="15787" y="10160"/>
                    <a:pt x="15787" y="7112"/>
                  </a:cubicBezTo>
                  <a:cubicBezTo>
                    <a:pt x="15787" y="4445"/>
                    <a:pt x="13113" y="3937"/>
                    <a:pt x="10949" y="3937"/>
                  </a:cubicBezTo>
                  <a:cubicBezTo>
                    <a:pt x="8148" y="3937"/>
                    <a:pt x="6111" y="5080"/>
                    <a:pt x="5856" y="7620"/>
                  </a:cubicBezTo>
                  <a:lnTo>
                    <a:pt x="764" y="7620"/>
                  </a:lnTo>
                  <a:cubicBezTo>
                    <a:pt x="1146" y="1651"/>
                    <a:pt x="6111" y="0"/>
                    <a:pt x="11331" y="0"/>
                  </a:cubicBezTo>
                  <a:cubicBezTo>
                    <a:pt x="15787" y="0"/>
                    <a:pt x="20625" y="1778"/>
                    <a:pt x="20625" y="6731"/>
                  </a:cubicBezTo>
                  <a:lnTo>
                    <a:pt x="20625" y="18542"/>
                  </a:lnTo>
                  <a:close/>
                  <a:moveTo>
                    <a:pt x="15532" y="12065"/>
                  </a:moveTo>
                  <a:cubicBezTo>
                    <a:pt x="14004" y="13081"/>
                    <a:pt x="11458" y="13081"/>
                    <a:pt x="9294" y="13462"/>
                  </a:cubicBezTo>
                  <a:cubicBezTo>
                    <a:pt x="7130" y="13843"/>
                    <a:pt x="5092" y="14605"/>
                    <a:pt x="5092" y="17272"/>
                  </a:cubicBezTo>
                  <a:cubicBezTo>
                    <a:pt x="5092" y="19558"/>
                    <a:pt x="8021" y="20193"/>
                    <a:pt x="9803" y="20193"/>
                  </a:cubicBezTo>
                  <a:cubicBezTo>
                    <a:pt x="12095" y="20193"/>
                    <a:pt x="15532" y="19050"/>
                    <a:pt x="15532" y="15875"/>
                  </a:cubicBezTo>
                  <a:lnTo>
                    <a:pt x="15532" y="1206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58" name="Google Shape;758;p70"/>
            <p:cNvSpPr/>
            <p:nvPr/>
          </p:nvSpPr>
          <p:spPr>
            <a:xfrm>
              <a:off x="2507088" y="4813427"/>
              <a:ext cx="22407" cy="32892"/>
            </a:xfrm>
            <a:custGeom>
              <a:rect b="b" l="l" r="r" t="t"/>
              <a:pathLst>
                <a:path extrusionOk="0" h="32892" w="22407">
                  <a:moveTo>
                    <a:pt x="22153" y="22606"/>
                  </a:moveTo>
                  <a:cubicBezTo>
                    <a:pt x="22153" y="29464"/>
                    <a:pt x="18079" y="32893"/>
                    <a:pt x="10822" y="32893"/>
                  </a:cubicBezTo>
                  <a:cubicBezTo>
                    <a:pt x="6111" y="32893"/>
                    <a:pt x="891" y="31115"/>
                    <a:pt x="509" y="25654"/>
                  </a:cubicBezTo>
                  <a:lnTo>
                    <a:pt x="5602" y="25654"/>
                  </a:lnTo>
                  <a:cubicBezTo>
                    <a:pt x="6238" y="28575"/>
                    <a:pt x="8530" y="29083"/>
                    <a:pt x="11204" y="29083"/>
                  </a:cubicBezTo>
                  <a:cubicBezTo>
                    <a:pt x="15278" y="29083"/>
                    <a:pt x="17188" y="26924"/>
                    <a:pt x="17188" y="23241"/>
                  </a:cubicBezTo>
                  <a:lnTo>
                    <a:pt x="17188" y="19685"/>
                  </a:lnTo>
                  <a:lnTo>
                    <a:pt x="17188" y="19685"/>
                  </a:lnTo>
                  <a:cubicBezTo>
                    <a:pt x="15787" y="22225"/>
                    <a:pt x="13113" y="23749"/>
                    <a:pt x="10312" y="23749"/>
                  </a:cubicBezTo>
                  <a:cubicBezTo>
                    <a:pt x="2928" y="23749"/>
                    <a:pt x="0" y="18161"/>
                    <a:pt x="0" y="11557"/>
                  </a:cubicBezTo>
                  <a:cubicBezTo>
                    <a:pt x="0" y="5334"/>
                    <a:pt x="3947" y="0"/>
                    <a:pt x="10440" y="0"/>
                  </a:cubicBezTo>
                  <a:cubicBezTo>
                    <a:pt x="13368" y="0"/>
                    <a:pt x="16042" y="1143"/>
                    <a:pt x="17315" y="3810"/>
                  </a:cubicBezTo>
                  <a:lnTo>
                    <a:pt x="17315" y="3810"/>
                  </a:lnTo>
                  <a:lnTo>
                    <a:pt x="17315" y="635"/>
                  </a:lnTo>
                  <a:lnTo>
                    <a:pt x="22407" y="635"/>
                  </a:lnTo>
                  <a:lnTo>
                    <a:pt x="22407" y="22479"/>
                  </a:lnTo>
                  <a:close/>
                  <a:moveTo>
                    <a:pt x="17060" y="11811"/>
                  </a:moveTo>
                  <a:cubicBezTo>
                    <a:pt x="17060" y="7874"/>
                    <a:pt x="15278" y="4191"/>
                    <a:pt x="10822" y="4191"/>
                  </a:cubicBezTo>
                  <a:cubicBezTo>
                    <a:pt x="6366" y="4191"/>
                    <a:pt x="4711" y="8382"/>
                    <a:pt x="4711" y="12192"/>
                  </a:cubicBezTo>
                  <a:cubicBezTo>
                    <a:pt x="4711" y="16002"/>
                    <a:pt x="6493" y="19812"/>
                    <a:pt x="10822" y="19812"/>
                  </a:cubicBezTo>
                  <a:cubicBezTo>
                    <a:pt x="15278" y="19812"/>
                    <a:pt x="17060" y="15748"/>
                    <a:pt x="17060" y="118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59" name="Google Shape;759;p70"/>
            <p:cNvSpPr/>
            <p:nvPr/>
          </p:nvSpPr>
          <p:spPr>
            <a:xfrm>
              <a:off x="2534588" y="4813553"/>
              <a:ext cx="20242" cy="23749"/>
            </a:xfrm>
            <a:custGeom>
              <a:rect b="b" l="l" r="r" t="t"/>
              <a:pathLst>
                <a:path extrusionOk="0" h="23749" w="20242">
                  <a:moveTo>
                    <a:pt x="0" y="635"/>
                  </a:moveTo>
                  <a:lnTo>
                    <a:pt x="4838" y="635"/>
                  </a:lnTo>
                  <a:lnTo>
                    <a:pt x="4838" y="4064"/>
                  </a:lnTo>
                  <a:lnTo>
                    <a:pt x="4838" y="4064"/>
                  </a:lnTo>
                  <a:cubicBezTo>
                    <a:pt x="6366" y="1651"/>
                    <a:pt x="9039" y="0"/>
                    <a:pt x="12095" y="0"/>
                  </a:cubicBezTo>
                  <a:cubicBezTo>
                    <a:pt x="17060" y="0"/>
                    <a:pt x="20243" y="2667"/>
                    <a:pt x="20243" y="7874"/>
                  </a:cubicBezTo>
                  <a:lnTo>
                    <a:pt x="20243" y="23749"/>
                  </a:lnTo>
                  <a:lnTo>
                    <a:pt x="15150" y="23749"/>
                  </a:lnTo>
                  <a:lnTo>
                    <a:pt x="15150" y="9271"/>
                  </a:lnTo>
                  <a:cubicBezTo>
                    <a:pt x="15150" y="5715"/>
                    <a:pt x="13623" y="4064"/>
                    <a:pt x="10694" y="4064"/>
                  </a:cubicBezTo>
                  <a:cubicBezTo>
                    <a:pt x="7257" y="4064"/>
                    <a:pt x="5092" y="6731"/>
                    <a:pt x="5092" y="10160"/>
                  </a:cubicBezTo>
                  <a:lnTo>
                    <a:pt x="5092" y="23749"/>
                  </a:lnTo>
                  <a:lnTo>
                    <a:pt x="0" y="23749"/>
                  </a:lnTo>
                  <a:lnTo>
                    <a:pt x="0" y="63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60" name="Google Shape;760;p70"/>
            <p:cNvSpPr/>
            <p:nvPr/>
          </p:nvSpPr>
          <p:spPr>
            <a:xfrm>
              <a:off x="2559414" y="4813553"/>
              <a:ext cx="23425" cy="24384"/>
            </a:xfrm>
            <a:custGeom>
              <a:rect b="b" l="l" r="r" t="t"/>
              <a:pathLst>
                <a:path extrusionOk="0" h="24384" w="23425">
                  <a:moveTo>
                    <a:pt x="0" y="12192"/>
                  </a:moveTo>
                  <a:cubicBezTo>
                    <a:pt x="0" y="5207"/>
                    <a:pt x="4201" y="0"/>
                    <a:pt x="11713" y="0"/>
                  </a:cubicBezTo>
                  <a:cubicBezTo>
                    <a:pt x="19224" y="0"/>
                    <a:pt x="23426" y="5080"/>
                    <a:pt x="23426" y="12192"/>
                  </a:cubicBezTo>
                  <a:cubicBezTo>
                    <a:pt x="23426" y="19304"/>
                    <a:pt x="19224" y="24384"/>
                    <a:pt x="11713" y="24384"/>
                  </a:cubicBezTo>
                  <a:cubicBezTo>
                    <a:pt x="4201" y="24384"/>
                    <a:pt x="0" y="19304"/>
                    <a:pt x="0" y="12192"/>
                  </a:cubicBezTo>
                  <a:close/>
                  <a:moveTo>
                    <a:pt x="18206" y="12192"/>
                  </a:moveTo>
                  <a:cubicBezTo>
                    <a:pt x="18206" y="8255"/>
                    <a:pt x="16169" y="4064"/>
                    <a:pt x="11586" y="4064"/>
                  </a:cubicBezTo>
                  <a:cubicBezTo>
                    <a:pt x="7002" y="4064"/>
                    <a:pt x="4965" y="8255"/>
                    <a:pt x="4965" y="12192"/>
                  </a:cubicBezTo>
                  <a:cubicBezTo>
                    <a:pt x="4965" y="16129"/>
                    <a:pt x="7002" y="20320"/>
                    <a:pt x="11586" y="20320"/>
                  </a:cubicBezTo>
                  <a:cubicBezTo>
                    <a:pt x="16169" y="20320"/>
                    <a:pt x="18206" y="16129"/>
                    <a:pt x="18206" y="1219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61" name="Google Shape;761;p70"/>
            <p:cNvSpPr/>
            <p:nvPr/>
          </p:nvSpPr>
          <p:spPr>
            <a:xfrm>
              <a:off x="2586023" y="4813680"/>
              <a:ext cx="20497" cy="24384"/>
            </a:xfrm>
            <a:custGeom>
              <a:rect b="b" l="l" r="r" t="t"/>
              <a:pathLst>
                <a:path extrusionOk="0" h="24384" w="20497">
                  <a:moveTo>
                    <a:pt x="4965" y="16256"/>
                  </a:moveTo>
                  <a:cubicBezTo>
                    <a:pt x="5220" y="19177"/>
                    <a:pt x="7512" y="20320"/>
                    <a:pt x="10185" y="20320"/>
                  </a:cubicBezTo>
                  <a:cubicBezTo>
                    <a:pt x="12095" y="20320"/>
                    <a:pt x="15405" y="19939"/>
                    <a:pt x="15278" y="17272"/>
                  </a:cubicBezTo>
                  <a:cubicBezTo>
                    <a:pt x="15150" y="14605"/>
                    <a:pt x="11458" y="14224"/>
                    <a:pt x="7766" y="13462"/>
                  </a:cubicBezTo>
                  <a:cubicBezTo>
                    <a:pt x="3947" y="12700"/>
                    <a:pt x="382" y="11303"/>
                    <a:pt x="382" y="6604"/>
                  </a:cubicBezTo>
                  <a:cubicBezTo>
                    <a:pt x="382" y="1524"/>
                    <a:pt x="5857" y="0"/>
                    <a:pt x="10058" y="0"/>
                  </a:cubicBezTo>
                  <a:cubicBezTo>
                    <a:pt x="14769" y="0"/>
                    <a:pt x="19097" y="1905"/>
                    <a:pt x="19734" y="7112"/>
                  </a:cubicBezTo>
                  <a:lnTo>
                    <a:pt x="14387" y="7112"/>
                  </a:lnTo>
                  <a:cubicBezTo>
                    <a:pt x="13877" y="4699"/>
                    <a:pt x="11968" y="4064"/>
                    <a:pt x="9676" y="4064"/>
                  </a:cubicBezTo>
                  <a:cubicBezTo>
                    <a:pt x="8148" y="4064"/>
                    <a:pt x="5475" y="4445"/>
                    <a:pt x="5475" y="6477"/>
                  </a:cubicBezTo>
                  <a:cubicBezTo>
                    <a:pt x="5475" y="9017"/>
                    <a:pt x="9167" y="9271"/>
                    <a:pt x="12986" y="10160"/>
                  </a:cubicBezTo>
                  <a:cubicBezTo>
                    <a:pt x="16678" y="11049"/>
                    <a:pt x="20498" y="12319"/>
                    <a:pt x="20498" y="16891"/>
                  </a:cubicBezTo>
                  <a:cubicBezTo>
                    <a:pt x="20498" y="22352"/>
                    <a:pt x="14896" y="24384"/>
                    <a:pt x="10185" y="24384"/>
                  </a:cubicBezTo>
                  <a:cubicBezTo>
                    <a:pt x="4329" y="24384"/>
                    <a:pt x="0" y="21844"/>
                    <a:pt x="0" y="16383"/>
                  </a:cubicBezTo>
                  <a:lnTo>
                    <a:pt x="5093" y="163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62" name="Google Shape;762;p70"/>
            <p:cNvSpPr/>
            <p:nvPr/>
          </p:nvSpPr>
          <p:spPr>
            <a:xfrm>
              <a:off x="2610722" y="4805426"/>
              <a:ext cx="5092" cy="31877"/>
            </a:xfrm>
            <a:custGeom>
              <a:rect b="b" l="l" r="r" t="t"/>
              <a:pathLst>
                <a:path extrusionOk="0" h="31877" w="5092">
                  <a:moveTo>
                    <a:pt x="0" y="0"/>
                  </a:moveTo>
                  <a:lnTo>
                    <a:pt x="5093" y="0"/>
                  </a:lnTo>
                  <a:lnTo>
                    <a:pt x="5093" y="4826"/>
                  </a:lnTo>
                  <a:lnTo>
                    <a:pt x="0" y="4826"/>
                  </a:lnTo>
                  <a:lnTo>
                    <a:pt x="0" y="0"/>
                  </a:lnTo>
                  <a:close/>
                  <a:moveTo>
                    <a:pt x="0" y="8763"/>
                  </a:moveTo>
                  <a:lnTo>
                    <a:pt x="5093" y="8763"/>
                  </a:lnTo>
                  <a:lnTo>
                    <a:pt x="5093" y="31877"/>
                  </a:lnTo>
                  <a:lnTo>
                    <a:pt x="0" y="31877"/>
                  </a:lnTo>
                  <a:lnTo>
                    <a:pt x="0" y="876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63" name="Google Shape;763;p70"/>
            <p:cNvSpPr/>
            <p:nvPr/>
          </p:nvSpPr>
          <p:spPr>
            <a:xfrm>
              <a:off x="2620525" y="4813680"/>
              <a:ext cx="20497" cy="24384"/>
            </a:xfrm>
            <a:custGeom>
              <a:rect b="b" l="l" r="r" t="t"/>
              <a:pathLst>
                <a:path extrusionOk="0" h="24384" w="20497">
                  <a:moveTo>
                    <a:pt x="4965" y="16256"/>
                  </a:moveTo>
                  <a:cubicBezTo>
                    <a:pt x="5220" y="19177"/>
                    <a:pt x="7512" y="20320"/>
                    <a:pt x="10185" y="20320"/>
                  </a:cubicBezTo>
                  <a:cubicBezTo>
                    <a:pt x="12095" y="20320"/>
                    <a:pt x="15405" y="19939"/>
                    <a:pt x="15278" y="17272"/>
                  </a:cubicBezTo>
                  <a:cubicBezTo>
                    <a:pt x="15150" y="14605"/>
                    <a:pt x="11458" y="14224"/>
                    <a:pt x="7766" y="13462"/>
                  </a:cubicBezTo>
                  <a:cubicBezTo>
                    <a:pt x="3947" y="12700"/>
                    <a:pt x="382" y="11303"/>
                    <a:pt x="382" y="6604"/>
                  </a:cubicBezTo>
                  <a:cubicBezTo>
                    <a:pt x="382" y="1524"/>
                    <a:pt x="5856" y="0"/>
                    <a:pt x="10058" y="0"/>
                  </a:cubicBezTo>
                  <a:cubicBezTo>
                    <a:pt x="14769" y="0"/>
                    <a:pt x="19097" y="1905"/>
                    <a:pt x="19734" y="7112"/>
                  </a:cubicBezTo>
                  <a:lnTo>
                    <a:pt x="14387" y="7112"/>
                  </a:lnTo>
                  <a:cubicBezTo>
                    <a:pt x="13877" y="4699"/>
                    <a:pt x="11968" y="4064"/>
                    <a:pt x="9676" y="4064"/>
                  </a:cubicBezTo>
                  <a:cubicBezTo>
                    <a:pt x="8148" y="4064"/>
                    <a:pt x="5474" y="4445"/>
                    <a:pt x="5474" y="6477"/>
                  </a:cubicBezTo>
                  <a:cubicBezTo>
                    <a:pt x="5474" y="9017"/>
                    <a:pt x="9167" y="9271"/>
                    <a:pt x="12986" y="10160"/>
                  </a:cubicBezTo>
                  <a:cubicBezTo>
                    <a:pt x="16678" y="11049"/>
                    <a:pt x="20498" y="12319"/>
                    <a:pt x="20498" y="16891"/>
                  </a:cubicBezTo>
                  <a:cubicBezTo>
                    <a:pt x="20498" y="22352"/>
                    <a:pt x="14896" y="24384"/>
                    <a:pt x="10185" y="24384"/>
                  </a:cubicBezTo>
                  <a:cubicBezTo>
                    <a:pt x="4329" y="24384"/>
                    <a:pt x="0" y="21844"/>
                    <a:pt x="0" y="16383"/>
                  </a:cubicBezTo>
                  <a:lnTo>
                    <a:pt x="5092" y="163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64" name="Google Shape;764;p70"/>
            <p:cNvSpPr/>
            <p:nvPr/>
          </p:nvSpPr>
          <p:spPr>
            <a:xfrm>
              <a:off x="2655409" y="4807330"/>
              <a:ext cx="13495" cy="30226"/>
            </a:xfrm>
            <a:custGeom>
              <a:rect b="b" l="l" r="r" t="t"/>
              <a:pathLst>
                <a:path extrusionOk="0" h="30226" w="13495">
                  <a:moveTo>
                    <a:pt x="0" y="6858"/>
                  </a:moveTo>
                  <a:lnTo>
                    <a:pt x="3819" y="6858"/>
                  </a:lnTo>
                  <a:lnTo>
                    <a:pt x="3819" y="0"/>
                  </a:lnTo>
                  <a:lnTo>
                    <a:pt x="8912" y="0"/>
                  </a:lnTo>
                  <a:lnTo>
                    <a:pt x="8912" y="6858"/>
                  </a:lnTo>
                  <a:lnTo>
                    <a:pt x="13495" y="6858"/>
                  </a:lnTo>
                  <a:lnTo>
                    <a:pt x="13495" y="10668"/>
                  </a:lnTo>
                  <a:lnTo>
                    <a:pt x="8912" y="10668"/>
                  </a:lnTo>
                  <a:lnTo>
                    <a:pt x="8912" y="22987"/>
                  </a:lnTo>
                  <a:cubicBezTo>
                    <a:pt x="8912" y="25146"/>
                    <a:pt x="9039" y="26162"/>
                    <a:pt x="11331" y="26162"/>
                  </a:cubicBezTo>
                  <a:cubicBezTo>
                    <a:pt x="12095" y="26162"/>
                    <a:pt x="12731" y="26162"/>
                    <a:pt x="13495" y="26035"/>
                  </a:cubicBezTo>
                  <a:lnTo>
                    <a:pt x="13495" y="29972"/>
                  </a:lnTo>
                  <a:cubicBezTo>
                    <a:pt x="12349" y="29972"/>
                    <a:pt x="11331" y="30226"/>
                    <a:pt x="10185" y="30226"/>
                  </a:cubicBezTo>
                  <a:cubicBezTo>
                    <a:pt x="4838" y="30226"/>
                    <a:pt x="3819" y="28194"/>
                    <a:pt x="3819" y="24384"/>
                  </a:cubicBezTo>
                  <a:lnTo>
                    <a:pt x="3819" y="10795"/>
                  </a:lnTo>
                  <a:lnTo>
                    <a:pt x="0" y="10795"/>
                  </a:lnTo>
                  <a:lnTo>
                    <a:pt x="0" y="69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65" name="Google Shape;765;p70"/>
            <p:cNvSpPr/>
            <p:nvPr/>
          </p:nvSpPr>
          <p:spPr>
            <a:xfrm>
              <a:off x="2671705" y="4813553"/>
              <a:ext cx="23425" cy="24384"/>
            </a:xfrm>
            <a:custGeom>
              <a:rect b="b" l="l" r="r" t="t"/>
              <a:pathLst>
                <a:path extrusionOk="0" h="24384" w="23425">
                  <a:moveTo>
                    <a:pt x="0" y="12192"/>
                  </a:moveTo>
                  <a:cubicBezTo>
                    <a:pt x="0" y="5207"/>
                    <a:pt x="4201" y="0"/>
                    <a:pt x="11713" y="0"/>
                  </a:cubicBezTo>
                  <a:cubicBezTo>
                    <a:pt x="19224" y="0"/>
                    <a:pt x="23426" y="5080"/>
                    <a:pt x="23426" y="12192"/>
                  </a:cubicBezTo>
                  <a:cubicBezTo>
                    <a:pt x="23426" y="19304"/>
                    <a:pt x="19224" y="24384"/>
                    <a:pt x="11713" y="24384"/>
                  </a:cubicBezTo>
                  <a:cubicBezTo>
                    <a:pt x="4201" y="24384"/>
                    <a:pt x="0" y="19304"/>
                    <a:pt x="0" y="12192"/>
                  </a:cubicBezTo>
                  <a:close/>
                  <a:moveTo>
                    <a:pt x="18333" y="12192"/>
                  </a:moveTo>
                  <a:cubicBezTo>
                    <a:pt x="18333" y="8255"/>
                    <a:pt x="16296" y="4064"/>
                    <a:pt x="11713" y="4064"/>
                  </a:cubicBezTo>
                  <a:cubicBezTo>
                    <a:pt x="7130" y="4064"/>
                    <a:pt x="5092" y="8255"/>
                    <a:pt x="5092" y="12192"/>
                  </a:cubicBezTo>
                  <a:cubicBezTo>
                    <a:pt x="5092" y="16129"/>
                    <a:pt x="7130" y="20320"/>
                    <a:pt x="11713" y="20320"/>
                  </a:cubicBezTo>
                  <a:cubicBezTo>
                    <a:pt x="16296" y="20320"/>
                    <a:pt x="18333" y="16129"/>
                    <a:pt x="18333" y="1219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66" name="Google Shape;766;p70"/>
            <p:cNvSpPr/>
            <p:nvPr/>
          </p:nvSpPr>
          <p:spPr>
            <a:xfrm>
              <a:off x="2711173" y="4813553"/>
              <a:ext cx="21898" cy="24384"/>
            </a:xfrm>
            <a:custGeom>
              <a:rect b="b" l="l" r="r" t="t"/>
              <a:pathLst>
                <a:path extrusionOk="0" h="24384" w="21898">
                  <a:moveTo>
                    <a:pt x="16678" y="8382"/>
                  </a:moveTo>
                  <a:cubicBezTo>
                    <a:pt x="16296" y="5588"/>
                    <a:pt x="14259" y="4064"/>
                    <a:pt x="11458" y="4064"/>
                  </a:cubicBezTo>
                  <a:cubicBezTo>
                    <a:pt x="8785" y="4064"/>
                    <a:pt x="5093" y="5461"/>
                    <a:pt x="5093" y="12446"/>
                  </a:cubicBezTo>
                  <a:cubicBezTo>
                    <a:pt x="5093" y="16256"/>
                    <a:pt x="6748" y="20320"/>
                    <a:pt x="11204" y="20320"/>
                  </a:cubicBezTo>
                  <a:cubicBezTo>
                    <a:pt x="14132" y="20320"/>
                    <a:pt x="16169" y="18415"/>
                    <a:pt x="16678" y="15113"/>
                  </a:cubicBezTo>
                  <a:lnTo>
                    <a:pt x="21771" y="15113"/>
                  </a:lnTo>
                  <a:cubicBezTo>
                    <a:pt x="20880" y="21082"/>
                    <a:pt x="17060" y="24384"/>
                    <a:pt x="11204" y="24384"/>
                  </a:cubicBezTo>
                  <a:cubicBezTo>
                    <a:pt x="3947" y="24384"/>
                    <a:pt x="0" y="19304"/>
                    <a:pt x="0" y="12446"/>
                  </a:cubicBezTo>
                  <a:cubicBezTo>
                    <a:pt x="0" y="5588"/>
                    <a:pt x="3819" y="0"/>
                    <a:pt x="11458" y="0"/>
                  </a:cubicBezTo>
                  <a:cubicBezTo>
                    <a:pt x="16806" y="0"/>
                    <a:pt x="21389" y="2667"/>
                    <a:pt x="21898" y="8382"/>
                  </a:cubicBezTo>
                  <a:lnTo>
                    <a:pt x="16806" y="838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67" name="Google Shape;767;p70"/>
            <p:cNvSpPr/>
            <p:nvPr/>
          </p:nvSpPr>
          <p:spPr>
            <a:xfrm>
              <a:off x="2737399" y="4814315"/>
              <a:ext cx="20370" cy="23622"/>
            </a:xfrm>
            <a:custGeom>
              <a:rect b="b" l="l" r="r" t="t"/>
              <a:pathLst>
                <a:path extrusionOk="0" h="23622" w="20370">
                  <a:moveTo>
                    <a:pt x="20243" y="22987"/>
                  </a:moveTo>
                  <a:lnTo>
                    <a:pt x="15278" y="22987"/>
                  </a:lnTo>
                  <a:lnTo>
                    <a:pt x="15278" y="19812"/>
                  </a:lnTo>
                  <a:lnTo>
                    <a:pt x="15278" y="19812"/>
                  </a:lnTo>
                  <a:cubicBezTo>
                    <a:pt x="14005" y="22098"/>
                    <a:pt x="11204" y="23622"/>
                    <a:pt x="8657" y="23622"/>
                  </a:cubicBezTo>
                  <a:cubicBezTo>
                    <a:pt x="2674" y="23622"/>
                    <a:pt x="0" y="20574"/>
                    <a:pt x="0" y="14605"/>
                  </a:cubicBezTo>
                  <a:lnTo>
                    <a:pt x="0" y="0"/>
                  </a:lnTo>
                  <a:lnTo>
                    <a:pt x="5093" y="0"/>
                  </a:lnTo>
                  <a:lnTo>
                    <a:pt x="5093" y="14097"/>
                  </a:lnTo>
                  <a:cubicBezTo>
                    <a:pt x="5093" y="18161"/>
                    <a:pt x="6748" y="19685"/>
                    <a:pt x="9549" y="19685"/>
                  </a:cubicBezTo>
                  <a:cubicBezTo>
                    <a:pt x="13750" y="19685"/>
                    <a:pt x="15278" y="17018"/>
                    <a:pt x="15278" y="13335"/>
                  </a:cubicBezTo>
                  <a:lnTo>
                    <a:pt x="15278" y="0"/>
                  </a:lnTo>
                  <a:lnTo>
                    <a:pt x="20370" y="0"/>
                  </a:lnTo>
                  <a:lnTo>
                    <a:pt x="20370" y="2311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68" name="Google Shape;768;p70"/>
            <p:cNvSpPr/>
            <p:nvPr/>
          </p:nvSpPr>
          <p:spPr>
            <a:xfrm>
              <a:off x="2763244" y="4813553"/>
              <a:ext cx="13495" cy="23622"/>
            </a:xfrm>
            <a:custGeom>
              <a:rect b="b" l="l" r="r" t="t"/>
              <a:pathLst>
                <a:path extrusionOk="0" h="23622" w="13495">
                  <a:moveTo>
                    <a:pt x="0" y="635"/>
                  </a:moveTo>
                  <a:lnTo>
                    <a:pt x="4838" y="635"/>
                  </a:lnTo>
                  <a:lnTo>
                    <a:pt x="4838" y="5080"/>
                  </a:lnTo>
                  <a:lnTo>
                    <a:pt x="4838" y="5080"/>
                  </a:lnTo>
                  <a:cubicBezTo>
                    <a:pt x="5475" y="2667"/>
                    <a:pt x="8403" y="0"/>
                    <a:pt x="11586" y="0"/>
                  </a:cubicBezTo>
                  <a:cubicBezTo>
                    <a:pt x="12731" y="0"/>
                    <a:pt x="13114" y="0"/>
                    <a:pt x="13495" y="127"/>
                  </a:cubicBezTo>
                  <a:lnTo>
                    <a:pt x="13495" y="5080"/>
                  </a:lnTo>
                  <a:cubicBezTo>
                    <a:pt x="12731" y="5080"/>
                    <a:pt x="11968" y="4826"/>
                    <a:pt x="11331" y="4826"/>
                  </a:cubicBezTo>
                  <a:cubicBezTo>
                    <a:pt x="7894" y="4826"/>
                    <a:pt x="5093" y="7620"/>
                    <a:pt x="5093" y="12700"/>
                  </a:cubicBezTo>
                  <a:lnTo>
                    <a:pt x="5093" y="23622"/>
                  </a:lnTo>
                  <a:lnTo>
                    <a:pt x="0" y="23622"/>
                  </a:lnTo>
                  <a:lnTo>
                    <a:pt x="0" y="50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69" name="Google Shape;769;p70"/>
            <p:cNvSpPr/>
            <p:nvPr/>
          </p:nvSpPr>
          <p:spPr>
            <a:xfrm>
              <a:off x="2777249" y="4813553"/>
              <a:ext cx="22237" cy="24384"/>
            </a:xfrm>
            <a:custGeom>
              <a:rect b="b" l="l" r="r" t="t"/>
              <a:pathLst>
                <a:path extrusionOk="0" h="24384" w="22237">
                  <a:moveTo>
                    <a:pt x="5092" y="13462"/>
                  </a:moveTo>
                  <a:cubicBezTo>
                    <a:pt x="5092" y="17018"/>
                    <a:pt x="7002" y="20320"/>
                    <a:pt x="11331" y="20320"/>
                  </a:cubicBezTo>
                  <a:cubicBezTo>
                    <a:pt x="14259" y="20320"/>
                    <a:pt x="16042" y="19050"/>
                    <a:pt x="16933" y="16510"/>
                  </a:cubicBezTo>
                  <a:lnTo>
                    <a:pt x="21771" y="16510"/>
                  </a:lnTo>
                  <a:cubicBezTo>
                    <a:pt x="20625" y="21590"/>
                    <a:pt x="16424" y="24384"/>
                    <a:pt x="11331" y="24384"/>
                  </a:cubicBezTo>
                  <a:cubicBezTo>
                    <a:pt x="4074" y="24384"/>
                    <a:pt x="0" y="19304"/>
                    <a:pt x="0" y="12192"/>
                  </a:cubicBezTo>
                  <a:cubicBezTo>
                    <a:pt x="0" y="5588"/>
                    <a:pt x="4329" y="0"/>
                    <a:pt x="11204" y="0"/>
                  </a:cubicBezTo>
                  <a:cubicBezTo>
                    <a:pt x="18461" y="0"/>
                    <a:pt x="22917" y="6604"/>
                    <a:pt x="22153" y="13462"/>
                  </a:cubicBezTo>
                  <a:lnTo>
                    <a:pt x="5220" y="13462"/>
                  </a:lnTo>
                  <a:close/>
                  <a:moveTo>
                    <a:pt x="16933" y="10160"/>
                  </a:moveTo>
                  <a:cubicBezTo>
                    <a:pt x="16806" y="6985"/>
                    <a:pt x="14514" y="4064"/>
                    <a:pt x="11076" y="4064"/>
                  </a:cubicBezTo>
                  <a:cubicBezTo>
                    <a:pt x="7639" y="4064"/>
                    <a:pt x="5092" y="6731"/>
                    <a:pt x="4965" y="10160"/>
                  </a:cubicBezTo>
                  <a:lnTo>
                    <a:pt x="16806" y="1016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70" name="Google Shape;770;p70"/>
            <p:cNvSpPr/>
            <p:nvPr/>
          </p:nvSpPr>
          <p:spPr>
            <a:xfrm>
              <a:off x="2055895" y="4723384"/>
              <a:ext cx="66090" cy="122920"/>
            </a:xfrm>
            <a:custGeom>
              <a:rect b="b" l="l" r="r" t="t"/>
              <a:pathLst>
                <a:path extrusionOk="0" h="122920" w="66090">
                  <a:moveTo>
                    <a:pt x="17051" y="3556"/>
                  </a:moveTo>
                  <a:cubicBezTo>
                    <a:pt x="17051" y="3556"/>
                    <a:pt x="11449" y="17018"/>
                    <a:pt x="9539" y="25527"/>
                  </a:cubicBezTo>
                  <a:cubicBezTo>
                    <a:pt x="7629" y="34036"/>
                    <a:pt x="9539" y="44450"/>
                    <a:pt x="9539" y="44450"/>
                  </a:cubicBezTo>
                  <a:cubicBezTo>
                    <a:pt x="9539" y="44450"/>
                    <a:pt x="-1792" y="27178"/>
                    <a:pt x="245" y="13970"/>
                  </a:cubicBezTo>
                  <a:cubicBezTo>
                    <a:pt x="2282" y="762"/>
                    <a:pt x="17051" y="3429"/>
                    <a:pt x="17051" y="3429"/>
                  </a:cubicBezTo>
                  <a:close/>
                  <a:moveTo>
                    <a:pt x="38821" y="0"/>
                  </a:moveTo>
                  <a:cubicBezTo>
                    <a:pt x="38821" y="0"/>
                    <a:pt x="27618" y="2032"/>
                    <a:pt x="22143" y="10668"/>
                  </a:cubicBezTo>
                  <a:cubicBezTo>
                    <a:pt x="16669" y="19304"/>
                    <a:pt x="15396" y="32131"/>
                    <a:pt x="15396" y="32131"/>
                  </a:cubicBezTo>
                  <a:cubicBezTo>
                    <a:pt x="15396" y="32131"/>
                    <a:pt x="21125" y="21844"/>
                    <a:pt x="33729" y="16129"/>
                  </a:cubicBezTo>
                  <a:cubicBezTo>
                    <a:pt x="46333" y="10414"/>
                    <a:pt x="51426" y="10160"/>
                    <a:pt x="51426" y="10160"/>
                  </a:cubicBezTo>
                  <a:lnTo>
                    <a:pt x="38949" y="127"/>
                  </a:lnTo>
                  <a:close/>
                  <a:moveTo>
                    <a:pt x="26854" y="26670"/>
                  </a:moveTo>
                  <a:cubicBezTo>
                    <a:pt x="26854" y="26670"/>
                    <a:pt x="40349" y="27051"/>
                    <a:pt x="51426" y="32512"/>
                  </a:cubicBezTo>
                  <a:cubicBezTo>
                    <a:pt x="62502" y="37973"/>
                    <a:pt x="65812" y="42291"/>
                    <a:pt x="65812" y="42291"/>
                  </a:cubicBezTo>
                  <a:cubicBezTo>
                    <a:pt x="65812" y="42291"/>
                    <a:pt x="68358" y="25273"/>
                    <a:pt x="58046" y="20447"/>
                  </a:cubicBezTo>
                  <a:cubicBezTo>
                    <a:pt x="47733" y="15621"/>
                    <a:pt x="26854" y="26543"/>
                    <a:pt x="26854" y="26543"/>
                  </a:cubicBezTo>
                  <a:close/>
                  <a:moveTo>
                    <a:pt x="9284" y="59817"/>
                  </a:moveTo>
                  <a:cubicBezTo>
                    <a:pt x="9284" y="63881"/>
                    <a:pt x="12595" y="67437"/>
                    <a:pt x="17942" y="70993"/>
                  </a:cubicBezTo>
                  <a:cubicBezTo>
                    <a:pt x="23289" y="74549"/>
                    <a:pt x="31819" y="80645"/>
                    <a:pt x="32838" y="86233"/>
                  </a:cubicBezTo>
                  <a:cubicBezTo>
                    <a:pt x="33856" y="91821"/>
                    <a:pt x="29273" y="98171"/>
                    <a:pt x="23926" y="105283"/>
                  </a:cubicBezTo>
                  <a:cubicBezTo>
                    <a:pt x="18578" y="112395"/>
                    <a:pt x="15650" y="116459"/>
                    <a:pt x="17051" y="117856"/>
                  </a:cubicBezTo>
                  <a:cubicBezTo>
                    <a:pt x="18451" y="119253"/>
                    <a:pt x="23034" y="118618"/>
                    <a:pt x="28636" y="115316"/>
                  </a:cubicBezTo>
                  <a:cubicBezTo>
                    <a:pt x="34238" y="112014"/>
                    <a:pt x="42131" y="101854"/>
                    <a:pt x="42131" y="101854"/>
                  </a:cubicBezTo>
                  <a:cubicBezTo>
                    <a:pt x="42131" y="101854"/>
                    <a:pt x="55881" y="115570"/>
                    <a:pt x="59701" y="120396"/>
                  </a:cubicBezTo>
                  <a:cubicBezTo>
                    <a:pt x="63520" y="125222"/>
                    <a:pt x="66067" y="121920"/>
                    <a:pt x="66067" y="120396"/>
                  </a:cubicBezTo>
                  <a:cubicBezTo>
                    <a:pt x="66067" y="118872"/>
                    <a:pt x="56136" y="103378"/>
                    <a:pt x="54863" y="94742"/>
                  </a:cubicBezTo>
                  <a:cubicBezTo>
                    <a:pt x="53590" y="86106"/>
                    <a:pt x="57282" y="81788"/>
                    <a:pt x="60465" y="73914"/>
                  </a:cubicBezTo>
                  <a:cubicBezTo>
                    <a:pt x="63648" y="66040"/>
                    <a:pt x="66067" y="59182"/>
                    <a:pt x="64666" y="50673"/>
                  </a:cubicBezTo>
                  <a:cubicBezTo>
                    <a:pt x="64284" y="48641"/>
                    <a:pt x="60847" y="48260"/>
                    <a:pt x="59956" y="50546"/>
                  </a:cubicBezTo>
                  <a:cubicBezTo>
                    <a:pt x="59192" y="52197"/>
                    <a:pt x="57027" y="59817"/>
                    <a:pt x="53208" y="67437"/>
                  </a:cubicBezTo>
                  <a:cubicBezTo>
                    <a:pt x="49388" y="75057"/>
                    <a:pt x="44423" y="88011"/>
                    <a:pt x="44423" y="88011"/>
                  </a:cubicBezTo>
                  <a:cubicBezTo>
                    <a:pt x="44423" y="88011"/>
                    <a:pt x="42514" y="84074"/>
                    <a:pt x="40349" y="80391"/>
                  </a:cubicBezTo>
                  <a:cubicBezTo>
                    <a:pt x="38185" y="76708"/>
                    <a:pt x="31437" y="70358"/>
                    <a:pt x="25835" y="64897"/>
                  </a:cubicBezTo>
                  <a:cubicBezTo>
                    <a:pt x="20234" y="59436"/>
                    <a:pt x="14886" y="53594"/>
                    <a:pt x="13358" y="52705"/>
                  </a:cubicBezTo>
                  <a:cubicBezTo>
                    <a:pt x="11194" y="51308"/>
                    <a:pt x="9412" y="55753"/>
                    <a:pt x="9412" y="59817"/>
                  </a:cubicBezTo>
                  <a:close/>
                  <a:moveTo>
                    <a:pt x="38694" y="59182"/>
                  </a:moveTo>
                  <a:cubicBezTo>
                    <a:pt x="44169" y="59182"/>
                    <a:pt x="48497" y="54737"/>
                    <a:pt x="48497" y="49403"/>
                  </a:cubicBezTo>
                  <a:cubicBezTo>
                    <a:pt x="48497" y="44069"/>
                    <a:pt x="44041" y="39624"/>
                    <a:pt x="38694" y="39624"/>
                  </a:cubicBezTo>
                  <a:cubicBezTo>
                    <a:pt x="33347" y="39624"/>
                    <a:pt x="28891" y="44069"/>
                    <a:pt x="28891" y="49403"/>
                  </a:cubicBezTo>
                  <a:cubicBezTo>
                    <a:pt x="28891" y="54737"/>
                    <a:pt x="33347" y="59182"/>
                    <a:pt x="38694" y="591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pic>
        <p:nvPicPr>
          <p:cNvPr id="771" name="Google Shape;771;p70"/>
          <p:cNvPicPr preferRelativeResize="0"/>
          <p:nvPr/>
        </p:nvPicPr>
        <p:blipFill rotWithShape="1">
          <a:blip r:embed="rId6">
            <a:alphaModFix/>
          </a:blip>
          <a:srcRect b="0" l="0" r="0" t="0"/>
          <a:stretch/>
        </p:blipFill>
        <p:spPr>
          <a:xfrm>
            <a:off x="7913605" y="5590162"/>
            <a:ext cx="817412" cy="237313"/>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772" name="Shape 772"/>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p:cSld name="1_Section Header">
    <p:bg>
      <p:bgPr>
        <a:solidFill>
          <a:schemeClr val="dk1"/>
        </a:solidFill>
      </p:bgPr>
    </p:bg>
    <p:spTree>
      <p:nvGrpSpPr>
        <p:cNvPr id="779" name="Shape 779"/>
        <p:cNvGrpSpPr/>
        <p:nvPr/>
      </p:nvGrpSpPr>
      <p:grpSpPr>
        <a:xfrm>
          <a:off x="0" y="0"/>
          <a:ext cx="0" cy="0"/>
          <a:chOff x="0" y="0"/>
          <a:chExt cx="0" cy="0"/>
        </a:xfrm>
      </p:grpSpPr>
      <p:pic>
        <p:nvPicPr>
          <p:cNvPr id="780" name="Google Shape;780;p38"/>
          <p:cNvPicPr preferRelativeResize="0"/>
          <p:nvPr/>
        </p:nvPicPr>
        <p:blipFill rotWithShape="1">
          <a:blip r:embed="rId2">
            <a:alphaModFix/>
          </a:blip>
          <a:srcRect b="0" l="0" r="0" t="0"/>
          <a:stretch/>
        </p:blipFill>
        <p:spPr>
          <a:xfrm>
            <a:off x="-30480" y="-8636"/>
            <a:ext cx="12252960" cy="6875272"/>
          </a:xfrm>
          <a:prstGeom prst="rect">
            <a:avLst/>
          </a:prstGeom>
          <a:noFill/>
          <a:ln>
            <a:noFill/>
          </a:ln>
        </p:spPr>
      </p:pic>
      <p:sp>
        <p:nvSpPr>
          <p:cNvPr id="781" name="Google Shape;781;p38"/>
          <p:cNvSpPr txBox="1"/>
          <p:nvPr>
            <p:ph type="title"/>
          </p:nvPr>
        </p:nvSpPr>
        <p:spPr>
          <a:xfrm>
            <a:off x="480001" y="1725492"/>
            <a:ext cx="11227199" cy="1540693"/>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3733"/>
              <a:buFont typeface="Play"/>
              <a:buNone/>
              <a:defRPr sz="3733">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782" name="Google Shape;782;p38"/>
          <p:cNvGrpSpPr/>
          <p:nvPr/>
        </p:nvGrpSpPr>
        <p:grpSpPr>
          <a:xfrm>
            <a:off x="5536679" y="773217"/>
            <a:ext cx="1099874" cy="821904"/>
            <a:chOff x="990865" y="887094"/>
            <a:chExt cx="824905" cy="616428"/>
          </a:xfrm>
        </p:grpSpPr>
        <p:sp>
          <p:nvSpPr>
            <p:cNvPr id="783" name="Google Shape;783;p38"/>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84" name="Google Shape;784;p38"/>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85" name="Google Shape;785;p38"/>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grpSp>
      <p:sp>
        <p:nvSpPr>
          <p:cNvPr id="786" name="Google Shape;786;p38"/>
          <p:cNvSpPr txBox="1"/>
          <p:nvPr>
            <p:ph idx="1" type="body"/>
          </p:nvPr>
        </p:nvSpPr>
        <p:spPr>
          <a:xfrm>
            <a:off x="1563158" y="3561190"/>
            <a:ext cx="9065684" cy="1863996"/>
          </a:xfrm>
          <a:prstGeom prst="rect">
            <a:avLst/>
          </a:prstGeom>
          <a:noFill/>
          <a:ln>
            <a:noFill/>
          </a:ln>
        </p:spPr>
        <p:txBody>
          <a:bodyPr anchorCtr="0" anchor="t" bIns="45700" lIns="91425" spcFirstLastPara="1" rIns="91425" wrap="square" tIns="45700">
            <a:normAutofit/>
          </a:bodyPr>
          <a:lstStyle>
            <a:lvl1pPr indent="-228600" lvl="0" marL="457200" algn="ctr">
              <a:lnSpc>
                <a:spcPct val="133312"/>
              </a:lnSpc>
              <a:spcBef>
                <a:spcPts val="0"/>
              </a:spcBef>
              <a:spcAft>
                <a:spcPts val="0"/>
              </a:spcAft>
              <a:buClr>
                <a:schemeClr val="lt1"/>
              </a:buClr>
              <a:buSzPts val="1600"/>
              <a:buNone/>
              <a:defRPr sz="1600">
                <a:solidFill>
                  <a:schemeClr val="lt1"/>
                </a:solidFill>
              </a:defRPr>
            </a:lvl1pPr>
            <a:lvl2pPr indent="-228600" lvl="1" marL="914400" algn="ctr">
              <a:lnSpc>
                <a:spcPct val="90000"/>
              </a:lnSpc>
              <a:spcBef>
                <a:spcPts val="500"/>
              </a:spcBef>
              <a:spcAft>
                <a:spcPts val="0"/>
              </a:spcAft>
              <a:buClr>
                <a:schemeClr val="lt1"/>
              </a:buClr>
              <a:buSzPts val="2400"/>
              <a:buNone/>
              <a:defRPr>
                <a:solidFill>
                  <a:schemeClr val="lt1"/>
                </a:solidFill>
              </a:defRPr>
            </a:lvl2pPr>
            <a:lvl3pPr indent="-228600" lvl="2" marL="1371600" algn="ctr">
              <a:lnSpc>
                <a:spcPct val="90000"/>
              </a:lnSpc>
              <a:spcBef>
                <a:spcPts val="500"/>
              </a:spcBef>
              <a:spcAft>
                <a:spcPts val="0"/>
              </a:spcAft>
              <a:buClr>
                <a:schemeClr val="lt1"/>
              </a:buClr>
              <a:buSzPts val="2000"/>
              <a:buNone/>
              <a:defRPr>
                <a:solidFill>
                  <a:schemeClr val="lt1"/>
                </a:solidFill>
              </a:defRPr>
            </a:lvl3pPr>
            <a:lvl4pPr indent="-228600" lvl="3" marL="1828800" algn="ctr">
              <a:lnSpc>
                <a:spcPct val="90000"/>
              </a:lnSpc>
              <a:spcBef>
                <a:spcPts val="500"/>
              </a:spcBef>
              <a:spcAft>
                <a:spcPts val="0"/>
              </a:spcAft>
              <a:buClr>
                <a:schemeClr val="lt1"/>
              </a:buClr>
              <a:buSzPts val="1800"/>
              <a:buNone/>
              <a:defRPr>
                <a:solidFill>
                  <a:schemeClr val="lt1"/>
                </a:solidFill>
              </a:defRPr>
            </a:lvl4pPr>
            <a:lvl5pPr indent="-228600" lvl="4" marL="2286000" algn="ctr">
              <a:lnSpc>
                <a:spcPct val="9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7" name="Google Shape;787;p38"/>
          <p:cNvSpPr/>
          <p:nvPr/>
        </p:nvSpPr>
        <p:spPr>
          <a:xfrm>
            <a:off x="-30480" y="6240285"/>
            <a:ext cx="12252960" cy="61771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Arial"/>
              <a:ea typeface="Arial"/>
              <a:cs typeface="Arial"/>
              <a:sym typeface="Arial"/>
            </a:endParaRPr>
          </a:p>
        </p:txBody>
      </p:sp>
      <p:sp>
        <p:nvSpPr>
          <p:cNvPr id="788" name="Google Shape;788;p38"/>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ial"/>
                <a:ea typeface="Arial"/>
                <a:cs typeface="Arial"/>
                <a:sym typeface="Arial"/>
              </a:rPr>
              <a:t>VICT</a:t>
            </a:r>
            <a:r>
              <a:rPr b="0" i="0" lang="en-US" sz="1200" u="none" strike="noStrike">
                <a:solidFill>
                  <a:schemeClr val="dk2"/>
                </a:solidFill>
                <a:latin typeface="Play"/>
                <a:ea typeface="Play"/>
                <a:cs typeface="Play"/>
                <a:sym typeface="Play"/>
              </a:rPr>
              <a:t>3R</a:t>
            </a:r>
            <a:r>
              <a:rPr b="0" i="0" lang="en-US" sz="933" u="none" strike="noStrike">
                <a:solidFill>
                  <a:schemeClr val="dk1"/>
                </a:solidFill>
                <a:latin typeface="Arial"/>
                <a:ea typeface="Arial"/>
                <a:cs typeface="Arial"/>
                <a:sym typeface="Arial"/>
              </a:rPr>
              <a:t>  Developing and Implementing Virtual Control Groups to reduce animal use in Toxicology Research</a:t>
            </a:r>
            <a:endParaRPr/>
          </a:p>
        </p:txBody>
      </p:sp>
      <p:sp>
        <p:nvSpPr>
          <p:cNvPr id="789" name="Google Shape;789;p38"/>
          <p:cNvSpPr txBox="1"/>
          <p:nvPr>
            <p:ph idx="12" type="sldNum"/>
          </p:nvPr>
        </p:nvSpPr>
        <p:spPr>
          <a:xfrm>
            <a:off x="10977600" y="6459523"/>
            <a:ext cx="729600" cy="39487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067">
                <a:solidFill>
                  <a:srgbClr val="757575"/>
                </a:solidFill>
                <a:latin typeface="Arial"/>
                <a:ea typeface="Arial"/>
                <a:cs typeface="Arial"/>
                <a:sym typeface="Arial"/>
              </a:defRPr>
            </a:lvl1pPr>
            <a:lvl2pPr indent="0" lvl="1" marL="0" algn="r">
              <a:spcBef>
                <a:spcPts val="0"/>
              </a:spcBef>
              <a:buNone/>
              <a:defRPr sz="1067">
                <a:solidFill>
                  <a:srgbClr val="757575"/>
                </a:solidFill>
                <a:latin typeface="Arial"/>
                <a:ea typeface="Arial"/>
                <a:cs typeface="Arial"/>
                <a:sym typeface="Arial"/>
              </a:defRPr>
            </a:lvl2pPr>
            <a:lvl3pPr indent="0" lvl="2" marL="0" algn="r">
              <a:spcBef>
                <a:spcPts val="0"/>
              </a:spcBef>
              <a:buNone/>
              <a:defRPr sz="1067">
                <a:solidFill>
                  <a:srgbClr val="757575"/>
                </a:solidFill>
                <a:latin typeface="Arial"/>
                <a:ea typeface="Arial"/>
                <a:cs typeface="Arial"/>
                <a:sym typeface="Arial"/>
              </a:defRPr>
            </a:lvl3pPr>
            <a:lvl4pPr indent="0" lvl="3" marL="0" algn="r">
              <a:spcBef>
                <a:spcPts val="0"/>
              </a:spcBef>
              <a:buNone/>
              <a:defRPr sz="1067">
                <a:solidFill>
                  <a:srgbClr val="757575"/>
                </a:solidFill>
                <a:latin typeface="Arial"/>
                <a:ea typeface="Arial"/>
                <a:cs typeface="Arial"/>
                <a:sym typeface="Arial"/>
              </a:defRPr>
            </a:lvl4pPr>
            <a:lvl5pPr indent="0" lvl="4" marL="0" algn="r">
              <a:spcBef>
                <a:spcPts val="0"/>
              </a:spcBef>
              <a:buNone/>
              <a:defRPr sz="1067">
                <a:solidFill>
                  <a:srgbClr val="757575"/>
                </a:solidFill>
                <a:latin typeface="Arial"/>
                <a:ea typeface="Arial"/>
                <a:cs typeface="Arial"/>
                <a:sym typeface="Arial"/>
              </a:defRPr>
            </a:lvl5pPr>
            <a:lvl6pPr indent="0" lvl="5" marL="0" algn="r">
              <a:spcBef>
                <a:spcPts val="0"/>
              </a:spcBef>
              <a:buNone/>
              <a:defRPr sz="1067">
                <a:solidFill>
                  <a:srgbClr val="757575"/>
                </a:solidFill>
                <a:latin typeface="Arial"/>
                <a:ea typeface="Arial"/>
                <a:cs typeface="Arial"/>
                <a:sym typeface="Arial"/>
              </a:defRPr>
            </a:lvl6pPr>
            <a:lvl7pPr indent="0" lvl="6" marL="0" algn="r">
              <a:spcBef>
                <a:spcPts val="0"/>
              </a:spcBef>
              <a:buNone/>
              <a:defRPr sz="1067">
                <a:solidFill>
                  <a:srgbClr val="757575"/>
                </a:solidFill>
                <a:latin typeface="Arial"/>
                <a:ea typeface="Arial"/>
                <a:cs typeface="Arial"/>
                <a:sym typeface="Arial"/>
              </a:defRPr>
            </a:lvl7pPr>
            <a:lvl8pPr indent="0" lvl="7" marL="0" algn="r">
              <a:spcBef>
                <a:spcPts val="0"/>
              </a:spcBef>
              <a:buNone/>
              <a:defRPr sz="1067">
                <a:solidFill>
                  <a:srgbClr val="757575"/>
                </a:solidFill>
                <a:latin typeface="Arial"/>
                <a:ea typeface="Arial"/>
                <a:cs typeface="Arial"/>
                <a:sym typeface="Arial"/>
              </a:defRPr>
            </a:lvl8pPr>
            <a:lvl9pPr indent="0" lvl="8" marL="0" algn="r">
              <a:spcBef>
                <a:spcPts val="0"/>
              </a:spcBef>
              <a:buNone/>
              <a:defRPr sz="1067">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spTree>
      <p:nvGrpSpPr>
        <p:cNvPr id="790" name="Shape 790"/>
        <p:cNvGrpSpPr/>
        <p:nvPr/>
      </p:nvGrpSpPr>
      <p:grpSpPr>
        <a:xfrm>
          <a:off x="0" y="0"/>
          <a:ext cx="0" cy="0"/>
          <a:chOff x="0" y="0"/>
          <a:chExt cx="0" cy="0"/>
        </a:xfrm>
      </p:grpSpPr>
      <p:sp>
        <p:nvSpPr>
          <p:cNvPr id="791" name="Google Shape;791;p39"/>
          <p:cNvSpPr/>
          <p:nvPr/>
        </p:nvSpPr>
        <p:spPr>
          <a:xfrm>
            <a:off x="0" y="388434"/>
            <a:ext cx="10905977" cy="787351"/>
          </a:xfrm>
          <a:prstGeom prst="rect">
            <a:avLst/>
          </a:prstGeom>
          <a:solidFill>
            <a:srgbClr val="1C3076"/>
          </a:solidFill>
          <a:ln cap="flat" cmpd="sng" w="12700">
            <a:solidFill>
              <a:srgbClr val="2641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792" name="Google Shape;792;p39"/>
          <p:cNvSpPr/>
          <p:nvPr/>
        </p:nvSpPr>
        <p:spPr>
          <a:xfrm>
            <a:off x="11014532" y="388433"/>
            <a:ext cx="1177467" cy="787351"/>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793" name="Google Shape;793;p39"/>
          <p:cNvSpPr txBox="1"/>
          <p:nvPr>
            <p:ph type="title"/>
          </p:nvPr>
        </p:nvSpPr>
        <p:spPr>
          <a:xfrm>
            <a:off x="1429593" y="542427"/>
            <a:ext cx="9332814"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chemeClr val="lt1"/>
              </a:buClr>
              <a:buSzPts val="2800"/>
              <a:buFont typeface="Arial"/>
              <a:buNone/>
              <a:defRPr sz="28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4" name="Google Shape;794;p39"/>
          <p:cNvSpPr/>
          <p:nvPr/>
        </p:nvSpPr>
        <p:spPr>
          <a:xfrm>
            <a:off x="1" y="1297409"/>
            <a:ext cx="12192000" cy="4483959"/>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795" name="Google Shape;795;p39"/>
          <p:cNvSpPr txBox="1"/>
          <p:nvPr>
            <p:ph idx="1" type="body"/>
          </p:nvPr>
        </p:nvSpPr>
        <p:spPr>
          <a:xfrm>
            <a:off x="1261439" y="1504335"/>
            <a:ext cx="9669122" cy="37312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0" i="0" sz="2000">
                <a:latin typeface="Arial"/>
                <a:ea typeface="Arial"/>
                <a:cs typeface="Arial"/>
                <a:sym typeface="Arial"/>
              </a:defRPr>
            </a:lvl1pPr>
            <a:lvl2pPr indent="-228600" lvl="1" marL="914400" algn="l">
              <a:lnSpc>
                <a:spcPct val="90000"/>
              </a:lnSpc>
              <a:spcBef>
                <a:spcPts val="500"/>
              </a:spcBef>
              <a:spcAft>
                <a:spcPts val="0"/>
              </a:spcAft>
              <a:buClr>
                <a:schemeClr val="dk1"/>
              </a:buClr>
              <a:buSzPts val="1800"/>
              <a:buNone/>
              <a:defRPr b="0" i="0" sz="1800">
                <a:latin typeface="Arial"/>
                <a:ea typeface="Arial"/>
                <a:cs typeface="Arial"/>
                <a:sym typeface="Arial"/>
              </a:defRPr>
            </a:lvl2pPr>
            <a:lvl3pPr indent="-228600" lvl="2" marL="1371600" algn="l">
              <a:lnSpc>
                <a:spcPct val="90000"/>
              </a:lnSpc>
              <a:spcBef>
                <a:spcPts val="500"/>
              </a:spcBef>
              <a:spcAft>
                <a:spcPts val="0"/>
              </a:spcAft>
              <a:buClr>
                <a:schemeClr val="dk1"/>
              </a:buClr>
              <a:buSzPts val="1600"/>
              <a:buNone/>
              <a:defRPr b="0" i="0" sz="1600">
                <a:latin typeface="Arial"/>
                <a:ea typeface="Arial"/>
                <a:cs typeface="Arial"/>
                <a:sym typeface="Arial"/>
              </a:defRPr>
            </a:lvl3pPr>
            <a:lvl4pPr indent="-228600" lvl="3" marL="1828800" algn="l">
              <a:lnSpc>
                <a:spcPct val="90000"/>
              </a:lnSpc>
              <a:spcBef>
                <a:spcPts val="500"/>
              </a:spcBef>
              <a:spcAft>
                <a:spcPts val="0"/>
              </a:spcAft>
              <a:buClr>
                <a:schemeClr val="dk1"/>
              </a:buClr>
              <a:buSzPts val="1600"/>
              <a:buNone/>
              <a:defRPr b="0" i="0" sz="1600">
                <a:latin typeface="Arial"/>
                <a:ea typeface="Arial"/>
                <a:cs typeface="Arial"/>
                <a:sym typeface="Arial"/>
              </a:defRPr>
            </a:lvl4pPr>
            <a:lvl5pPr indent="-228600" lvl="4" marL="2286000" algn="l">
              <a:lnSpc>
                <a:spcPct val="90000"/>
              </a:lnSpc>
              <a:spcBef>
                <a:spcPts val="500"/>
              </a:spcBef>
              <a:spcAft>
                <a:spcPts val="0"/>
              </a:spcAft>
              <a:buClr>
                <a:schemeClr val="dk1"/>
              </a:buClr>
              <a:buSzPts val="1600"/>
              <a:buNone/>
              <a:defRPr b="0" i="0" sz="16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 cover">
  <p:cSld name="Back cover">
    <p:bg>
      <p:bgPr>
        <a:blipFill>
          <a:blip r:embed="rId2">
            <a:alphaModFix/>
          </a:blip>
          <a:stretch>
            <a:fillRect/>
          </a:stretch>
        </a:blipFill>
      </p:bgPr>
    </p:bg>
    <p:spTree>
      <p:nvGrpSpPr>
        <p:cNvPr id="796" name="Shape 796"/>
        <p:cNvGrpSpPr/>
        <p:nvPr/>
      </p:nvGrpSpPr>
      <p:grpSpPr>
        <a:xfrm>
          <a:off x="0" y="0"/>
          <a:ext cx="0" cy="0"/>
          <a:chOff x="0" y="0"/>
          <a:chExt cx="0" cy="0"/>
        </a:xfrm>
      </p:grpSpPr>
      <p:sp>
        <p:nvSpPr>
          <p:cNvPr id="797" name="Google Shape;797;p40"/>
          <p:cNvSpPr txBox="1"/>
          <p:nvPr>
            <p:ph type="ctrTitle"/>
          </p:nvPr>
        </p:nvSpPr>
        <p:spPr>
          <a:xfrm>
            <a:off x="3036732" y="1484754"/>
            <a:ext cx="6118536" cy="1794432"/>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rgbClr val="173A74"/>
              </a:buClr>
              <a:buSzPts val="8000"/>
              <a:buFont typeface="Arial"/>
              <a:buNone/>
              <a:defRPr b="0" i="0" sz="8000">
                <a:solidFill>
                  <a:srgbClr val="173A7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descr="Icono&#10;&#10;El contenido generado por IA puede ser incorrecto." id="798" name="Google Shape;798;p40"/>
          <p:cNvPicPr preferRelativeResize="0"/>
          <p:nvPr/>
        </p:nvPicPr>
        <p:blipFill rotWithShape="1">
          <a:blip r:embed="rId3">
            <a:alphaModFix/>
          </a:blip>
          <a:srcRect b="0" l="0" r="0" t="0"/>
          <a:stretch/>
        </p:blipFill>
        <p:spPr>
          <a:xfrm>
            <a:off x="10496799" y="29878"/>
            <a:ext cx="1557945" cy="1557945"/>
          </a:xfrm>
          <a:prstGeom prst="rect">
            <a:avLst/>
          </a:prstGeom>
          <a:noFill/>
          <a:ln>
            <a:noFill/>
          </a:ln>
        </p:spPr>
      </p:pic>
      <p:sp>
        <p:nvSpPr>
          <p:cNvPr id="799" name="Google Shape;799;p40"/>
          <p:cNvSpPr txBox="1"/>
          <p:nvPr>
            <p:ph idx="1" type="subTitle"/>
          </p:nvPr>
        </p:nvSpPr>
        <p:spPr>
          <a:xfrm>
            <a:off x="4513385" y="3548351"/>
            <a:ext cx="3165231" cy="108585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173A74"/>
              </a:buClr>
              <a:buSzPts val="2400"/>
              <a:buNone/>
              <a:defRPr sz="2400">
                <a:solidFill>
                  <a:srgbClr val="173A74"/>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00" name="Google Shape;800;p40"/>
          <p:cNvSpPr txBox="1"/>
          <p:nvPr/>
        </p:nvSpPr>
        <p:spPr>
          <a:xfrm>
            <a:off x="221786" y="6245288"/>
            <a:ext cx="4956703" cy="566057"/>
          </a:xfrm>
          <a:prstGeom prst="rect">
            <a:avLst/>
          </a:prstGeom>
          <a:noFill/>
          <a:ln>
            <a:noFill/>
          </a:ln>
        </p:spPr>
        <p:txBody>
          <a:bodyPr anchorCtr="0" anchor="t" bIns="45700" lIns="91425" spcFirstLastPara="1" rIns="91425" wrap="square" tIns="45700">
            <a:normAutofit fontScale="47500" lnSpcReduction="20000"/>
          </a:bodyPr>
          <a:lstStyle/>
          <a:p>
            <a:pPr indent="0" lvl="0" marL="0" marR="0" rtl="0" algn="just">
              <a:lnSpc>
                <a:spcPct val="107000"/>
              </a:lnSpc>
              <a:spcBef>
                <a:spcPts val="0"/>
              </a:spcBef>
              <a:spcAft>
                <a:spcPts val="0"/>
              </a:spcAft>
              <a:buClr>
                <a:srgbClr val="173A74"/>
              </a:buClr>
              <a:buSzPct val="100000"/>
              <a:buFont typeface="Arial"/>
              <a:buNone/>
            </a:pPr>
            <a:r>
              <a:rPr lang="en-US" sz="1800">
                <a:solidFill>
                  <a:srgbClr val="173A74"/>
                </a:solidFill>
                <a:latin typeface="Arial"/>
                <a:ea typeface="Arial"/>
                <a:cs typeface="Arial"/>
                <a:sym typeface="Arial"/>
              </a:rPr>
              <a:t>This project has received funding from the European High-Performance Computing Joint Undertaking (JU) under grant agreement No 101234399 and Spain, Portugal, Romania and Türkiye. The JU receives support from the European Union’s Horizon Europe Programme. </a:t>
            </a:r>
            <a:endParaRPr sz="1800">
              <a:solidFill>
                <a:srgbClr val="173A74"/>
              </a:solidFill>
              <a:latin typeface="Arial"/>
              <a:ea typeface="Arial"/>
              <a:cs typeface="Arial"/>
              <a:sym typeface="Arial"/>
            </a:endParaRPr>
          </a:p>
        </p:txBody>
      </p:sp>
      <p:pic>
        <p:nvPicPr>
          <p:cNvPr descr="Imagen que contiene Escala de tiempo&#10;&#10;El contenido generado por IA puede ser incorrecto." id="801" name="Google Shape;801;p40"/>
          <p:cNvPicPr preferRelativeResize="0"/>
          <p:nvPr/>
        </p:nvPicPr>
        <p:blipFill rotWithShape="1">
          <a:blip r:embed="rId4">
            <a:alphaModFix/>
          </a:blip>
          <a:srcRect b="0" l="0" r="0" t="0"/>
          <a:stretch/>
        </p:blipFill>
        <p:spPr>
          <a:xfrm>
            <a:off x="221787" y="5769456"/>
            <a:ext cx="1478682" cy="353777"/>
          </a:xfrm>
          <a:prstGeom prst="rect">
            <a:avLst/>
          </a:prstGeom>
          <a:noFill/>
          <a:ln>
            <a:noFill/>
          </a:ln>
        </p:spPr>
      </p:pic>
      <p:pic>
        <p:nvPicPr>
          <p:cNvPr id="802" name="Google Shape;802;p40"/>
          <p:cNvPicPr preferRelativeResize="0"/>
          <p:nvPr/>
        </p:nvPicPr>
        <p:blipFill rotWithShape="1">
          <a:blip r:embed="rId5">
            <a:alphaModFix/>
          </a:blip>
          <a:srcRect b="0" l="0" r="0" t="0"/>
          <a:stretch/>
        </p:blipFill>
        <p:spPr>
          <a:xfrm>
            <a:off x="5547946" y="6331346"/>
            <a:ext cx="990404" cy="313369"/>
          </a:xfrm>
          <a:prstGeom prst="rect">
            <a:avLst/>
          </a:prstGeom>
          <a:noFill/>
          <a:ln>
            <a:noFill/>
          </a:ln>
        </p:spPr>
      </p:pic>
      <p:pic>
        <p:nvPicPr>
          <p:cNvPr id="803" name="Google Shape;803;p40"/>
          <p:cNvPicPr preferRelativeResize="0"/>
          <p:nvPr/>
        </p:nvPicPr>
        <p:blipFill rotWithShape="1">
          <a:blip r:embed="rId6">
            <a:alphaModFix/>
          </a:blip>
          <a:srcRect b="21529" l="0" r="0" t="21529"/>
          <a:stretch/>
        </p:blipFill>
        <p:spPr>
          <a:xfrm>
            <a:off x="6559912" y="6236231"/>
            <a:ext cx="1412470" cy="452409"/>
          </a:xfrm>
          <a:prstGeom prst="rect">
            <a:avLst/>
          </a:prstGeom>
          <a:noFill/>
          <a:ln>
            <a:noFill/>
          </a:ln>
        </p:spPr>
      </p:pic>
      <p:sp>
        <p:nvSpPr>
          <p:cNvPr id="804" name="Google Shape;804;p40"/>
          <p:cNvSpPr txBox="1"/>
          <p:nvPr/>
        </p:nvSpPr>
        <p:spPr>
          <a:xfrm>
            <a:off x="5422060" y="5878526"/>
            <a:ext cx="2272032"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4890"/>
              </a:buClr>
              <a:buSzPts val="1600"/>
              <a:buFont typeface="Arial"/>
              <a:buNone/>
            </a:pPr>
            <a:r>
              <a:rPr lang="en-US" sz="1600">
                <a:solidFill>
                  <a:srgbClr val="004890"/>
                </a:solidFill>
                <a:latin typeface="Arial"/>
                <a:ea typeface="Arial"/>
                <a:cs typeface="Arial"/>
                <a:sym typeface="Arial"/>
              </a:rPr>
              <a:t>BSC AI Factory Partners</a:t>
            </a:r>
            <a:endParaRPr sz="1600">
              <a:solidFill>
                <a:srgbClr val="004890"/>
              </a:solidFill>
              <a:latin typeface="Arial"/>
              <a:ea typeface="Arial"/>
              <a:cs typeface="Arial"/>
              <a:sym typeface="Arial"/>
            </a:endParaRPr>
          </a:p>
        </p:txBody>
      </p:sp>
      <p:pic>
        <p:nvPicPr>
          <p:cNvPr descr="Logotipo&#10;&#10;El contenido generado por IA puede ser incorrecto." id="805" name="Google Shape;805;p40"/>
          <p:cNvPicPr preferRelativeResize="0"/>
          <p:nvPr/>
        </p:nvPicPr>
        <p:blipFill rotWithShape="1">
          <a:blip r:embed="rId7">
            <a:alphaModFix/>
          </a:blip>
          <a:srcRect b="0" l="0" r="0" t="0"/>
          <a:stretch/>
        </p:blipFill>
        <p:spPr>
          <a:xfrm>
            <a:off x="8021015" y="6181204"/>
            <a:ext cx="347633" cy="463511"/>
          </a:xfrm>
          <a:prstGeom prst="rect">
            <a:avLst/>
          </a:prstGeom>
          <a:noFill/>
          <a:ln>
            <a:noFill/>
          </a:ln>
        </p:spPr>
      </p:pic>
      <p:pic>
        <p:nvPicPr>
          <p:cNvPr descr="Imagen que contiene dibujo, cerca, luz&#10;&#10;El contenido generado por IA puede ser incorrecto." id="806" name="Google Shape;806;p40"/>
          <p:cNvPicPr preferRelativeResize="0"/>
          <p:nvPr/>
        </p:nvPicPr>
        <p:blipFill rotWithShape="1">
          <a:blip r:embed="rId8">
            <a:alphaModFix/>
          </a:blip>
          <a:srcRect b="0" l="0" r="0" t="0"/>
          <a:stretch/>
        </p:blipFill>
        <p:spPr>
          <a:xfrm>
            <a:off x="8607214" y="6261825"/>
            <a:ext cx="550286" cy="367550"/>
          </a:xfrm>
          <a:prstGeom prst="rect">
            <a:avLst/>
          </a:prstGeom>
          <a:noFill/>
          <a:ln>
            <a:noFill/>
          </a:ln>
        </p:spPr>
      </p:pic>
      <p:sp>
        <p:nvSpPr>
          <p:cNvPr id="807" name="Google Shape;807;p40"/>
          <p:cNvSpPr txBox="1"/>
          <p:nvPr/>
        </p:nvSpPr>
        <p:spPr>
          <a:xfrm>
            <a:off x="9455871" y="5885936"/>
            <a:ext cx="1677447"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4890"/>
              </a:buClr>
              <a:buSzPts val="1600"/>
              <a:buFont typeface="Arial"/>
              <a:buNone/>
            </a:pPr>
            <a:r>
              <a:rPr lang="en-US" sz="1600">
                <a:solidFill>
                  <a:srgbClr val="004890"/>
                </a:solidFill>
                <a:latin typeface="Arial"/>
                <a:ea typeface="Arial"/>
                <a:cs typeface="Arial"/>
                <a:sym typeface="Arial"/>
              </a:rPr>
              <a:t>Affiliated entities</a:t>
            </a:r>
            <a:endParaRPr sz="1600">
              <a:solidFill>
                <a:srgbClr val="004890"/>
              </a:solidFill>
              <a:latin typeface="Arial"/>
              <a:ea typeface="Arial"/>
              <a:cs typeface="Arial"/>
              <a:sym typeface="Arial"/>
            </a:endParaRPr>
          </a:p>
        </p:txBody>
      </p:sp>
      <p:cxnSp>
        <p:nvCxnSpPr>
          <p:cNvPr id="808" name="Google Shape;808;p40"/>
          <p:cNvCxnSpPr/>
          <p:nvPr/>
        </p:nvCxnSpPr>
        <p:spPr>
          <a:xfrm rot="10800000">
            <a:off x="9382969" y="5916317"/>
            <a:ext cx="0" cy="728398"/>
          </a:xfrm>
          <a:prstGeom prst="straightConnector1">
            <a:avLst/>
          </a:prstGeom>
          <a:noFill/>
          <a:ln cap="flat" cmpd="sng" w="9525">
            <a:solidFill>
              <a:srgbClr val="2F5496"/>
            </a:solidFill>
            <a:prstDash val="solid"/>
            <a:miter lim="800000"/>
            <a:headEnd len="sm" w="sm" type="none"/>
            <a:tailEnd len="sm" w="sm" type="none"/>
          </a:ln>
        </p:spPr>
      </p:cxnSp>
      <p:pic>
        <p:nvPicPr>
          <p:cNvPr descr="Texto&#10;&#10;El contenido generado por IA puede ser incorrecto." id="809" name="Google Shape;809;p40"/>
          <p:cNvPicPr preferRelativeResize="0"/>
          <p:nvPr/>
        </p:nvPicPr>
        <p:blipFill rotWithShape="1">
          <a:blip r:embed="rId9">
            <a:alphaModFix/>
          </a:blip>
          <a:srcRect b="0" l="0" r="0" t="0"/>
          <a:stretch/>
        </p:blipFill>
        <p:spPr>
          <a:xfrm>
            <a:off x="11204153" y="6076817"/>
            <a:ext cx="890255" cy="890255"/>
          </a:xfrm>
          <a:prstGeom prst="rect">
            <a:avLst/>
          </a:prstGeom>
          <a:noFill/>
          <a:ln>
            <a:noFill/>
          </a:ln>
        </p:spPr>
      </p:pic>
      <p:pic>
        <p:nvPicPr>
          <p:cNvPr descr="Texto&#10;&#10;El contenido generado por IA puede ser incorrecto." id="810" name="Google Shape;810;p40"/>
          <p:cNvPicPr preferRelativeResize="0"/>
          <p:nvPr/>
        </p:nvPicPr>
        <p:blipFill rotWithShape="1">
          <a:blip r:embed="rId10">
            <a:alphaModFix/>
          </a:blip>
          <a:srcRect b="0" l="0" r="0" t="0"/>
          <a:stretch/>
        </p:blipFill>
        <p:spPr>
          <a:xfrm>
            <a:off x="9541374" y="6259121"/>
            <a:ext cx="1524250" cy="457814"/>
          </a:xfrm>
          <a:prstGeom prst="rect">
            <a:avLst/>
          </a:prstGeom>
          <a:noFill/>
          <a:ln>
            <a:noFill/>
          </a:ln>
        </p:spPr>
      </p:pic>
      <p:pic>
        <p:nvPicPr>
          <p:cNvPr descr="Logotipo&#10;&#10;El contenido generado por IA puede ser incorrecto." id="811" name="Google Shape;811;p40"/>
          <p:cNvPicPr preferRelativeResize="0"/>
          <p:nvPr/>
        </p:nvPicPr>
        <p:blipFill rotWithShape="1">
          <a:blip r:embed="rId11">
            <a:alphaModFix/>
          </a:blip>
          <a:srcRect b="0" l="0" r="0" t="0"/>
          <a:stretch/>
        </p:blipFill>
        <p:spPr>
          <a:xfrm>
            <a:off x="219308" y="183800"/>
            <a:ext cx="2962322" cy="1250100"/>
          </a:xfrm>
          <a:prstGeom prst="rect">
            <a:avLst/>
          </a:prstGeom>
          <a:noFill/>
          <a:ln>
            <a:noFill/>
          </a:ln>
        </p:spPr>
      </p:pic>
      <p:pic>
        <p:nvPicPr>
          <p:cNvPr descr="Imagen de la pantalla de un celular con texto e imagen&#10;&#10;El contenido generado por IA puede ser incorrecto." id="812" name="Google Shape;812;p40"/>
          <p:cNvPicPr preferRelativeResize="0"/>
          <p:nvPr/>
        </p:nvPicPr>
        <p:blipFill rotWithShape="1">
          <a:blip r:embed="rId12">
            <a:alphaModFix/>
          </a:blip>
          <a:srcRect b="0" l="0" r="0" t="0"/>
          <a:stretch/>
        </p:blipFill>
        <p:spPr>
          <a:xfrm>
            <a:off x="219308" y="5205324"/>
            <a:ext cx="2046715" cy="455747"/>
          </a:xfrm>
          <a:prstGeom prst="rect">
            <a:avLst/>
          </a:prstGeom>
          <a:noFill/>
          <a:ln>
            <a:noFill/>
          </a:ln>
        </p:spPr>
      </p:pic>
      <p:sp>
        <p:nvSpPr>
          <p:cNvPr id="813" name="Google Shape;813;p40"/>
          <p:cNvSpPr/>
          <p:nvPr/>
        </p:nvSpPr>
        <p:spPr>
          <a:xfrm>
            <a:off x="3371861" y="5215540"/>
            <a:ext cx="1537727" cy="41580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14" name="Google Shape;814;p40"/>
          <p:cNvSpPr/>
          <p:nvPr/>
        </p:nvSpPr>
        <p:spPr>
          <a:xfrm>
            <a:off x="1905655" y="5817801"/>
            <a:ext cx="1280869" cy="32774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Texto&#10;&#10;El contenido generado por IA puede ser incorrecto." id="815" name="Google Shape;815;p40"/>
          <p:cNvPicPr preferRelativeResize="0"/>
          <p:nvPr/>
        </p:nvPicPr>
        <p:blipFill rotWithShape="1">
          <a:blip r:embed="rId13">
            <a:alphaModFix/>
          </a:blip>
          <a:srcRect b="0" l="0" r="0" t="0"/>
          <a:stretch/>
        </p:blipFill>
        <p:spPr>
          <a:xfrm>
            <a:off x="3462248" y="5547988"/>
            <a:ext cx="1537727" cy="864971"/>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16" name="Shape 816"/>
        <p:cNvGrpSpPr/>
        <p:nvPr/>
      </p:nvGrpSpPr>
      <p:grpSpPr>
        <a:xfrm>
          <a:off x="0" y="0"/>
          <a:ext cx="0" cy="0"/>
          <a:chOff x="0" y="0"/>
          <a:chExt cx="0" cy="0"/>
        </a:xfrm>
      </p:grpSpPr>
      <p:sp>
        <p:nvSpPr>
          <p:cNvPr id="817" name="Google Shape;817;p4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8" name="Google Shape;818;p4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19" name="Google Shape;819;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0" name="Google Shape;820;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1" name="Google Shape;821;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5" name="Shape 35"/>
        <p:cNvGrpSpPr/>
        <p:nvPr/>
      </p:nvGrpSpPr>
      <p:grpSpPr>
        <a:xfrm>
          <a:off x="0" y="0"/>
          <a:ext cx="0" cy="0"/>
          <a:chOff x="0" y="0"/>
          <a:chExt cx="0" cy="0"/>
        </a:xfrm>
      </p:grpSpPr>
      <p:pic>
        <p:nvPicPr>
          <p:cNvPr id="36" name="Google Shape;36;p34"/>
          <p:cNvPicPr preferRelativeResize="0"/>
          <p:nvPr/>
        </p:nvPicPr>
        <p:blipFill rotWithShape="1">
          <a:blip r:embed="rId2">
            <a:alphaModFix/>
          </a:blip>
          <a:srcRect b="0" l="0" r="0" t="0"/>
          <a:stretch/>
        </p:blipFill>
        <p:spPr>
          <a:xfrm>
            <a:off x="0" y="0"/>
            <a:ext cx="12222177" cy="6858000"/>
          </a:xfrm>
          <a:prstGeom prst="rect">
            <a:avLst/>
          </a:prstGeom>
          <a:noFill/>
          <a:ln>
            <a:noFill/>
          </a:ln>
        </p:spPr>
      </p:pic>
      <p:sp>
        <p:nvSpPr>
          <p:cNvPr id="37" name="Google Shape;37;p34"/>
          <p:cNvSpPr/>
          <p:nvPr/>
        </p:nvSpPr>
        <p:spPr>
          <a:xfrm flipH="1" rot="10800000">
            <a:off x="1" y="-1"/>
            <a:ext cx="12207089" cy="5898049"/>
          </a:xfrm>
          <a:custGeom>
            <a:rect b="b" l="l" r="r" t="t"/>
            <a:pathLst>
              <a:path extrusionOk="0" h="719963" w="9166634">
                <a:moveTo>
                  <a:pt x="0" y="0"/>
                </a:moveTo>
                <a:lnTo>
                  <a:pt x="9166634" y="0"/>
                </a:lnTo>
                <a:lnTo>
                  <a:pt x="9166634" y="719963"/>
                </a:lnTo>
                <a:lnTo>
                  <a:pt x="0" y="719963"/>
                </a:lnTo>
                <a:close/>
              </a:path>
            </a:pathLst>
          </a:custGeom>
          <a:gradFill>
            <a:gsLst>
              <a:gs pos="0">
                <a:srgbClr val="FFFFFF">
                  <a:alpha val="0"/>
                </a:srgbClr>
              </a:gs>
              <a:gs pos="50000">
                <a:srgbClr val="FFFFFF">
                  <a:alpha val="49803"/>
                </a:srgbClr>
              </a:gs>
              <a:gs pos="100000">
                <a:srgbClr val="FFFFFF"/>
              </a:gs>
            </a:gsLst>
            <a:lin ang="54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8" name="Google Shape;38;p34"/>
          <p:cNvSpPr/>
          <p:nvPr/>
        </p:nvSpPr>
        <p:spPr>
          <a:xfrm>
            <a:off x="-15090" y="0"/>
            <a:ext cx="12222179" cy="6858000"/>
          </a:xfrm>
          <a:custGeom>
            <a:rect b="b" l="l" r="r" t="t"/>
            <a:pathLst>
              <a:path extrusionOk="0" h="5143500" w="9166634">
                <a:moveTo>
                  <a:pt x="0" y="0"/>
                </a:moveTo>
                <a:lnTo>
                  <a:pt x="9166634" y="0"/>
                </a:lnTo>
                <a:lnTo>
                  <a:pt x="9166634" y="5143500"/>
                </a:lnTo>
                <a:lnTo>
                  <a:pt x="0" y="5143500"/>
                </a:lnTo>
                <a:close/>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9" name="Google Shape;39;p34"/>
          <p:cNvSpPr/>
          <p:nvPr/>
        </p:nvSpPr>
        <p:spPr>
          <a:xfrm>
            <a:off x="0" y="5898050"/>
            <a:ext cx="12222179" cy="959951"/>
          </a:xfrm>
          <a:custGeom>
            <a:rect b="b" l="l" r="r" t="t"/>
            <a:pathLst>
              <a:path extrusionOk="0" h="719963" w="9166634">
                <a:moveTo>
                  <a:pt x="0" y="0"/>
                </a:moveTo>
                <a:lnTo>
                  <a:pt x="9166634" y="0"/>
                </a:lnTo>
                <a:lnTo>
                  <a:pt x="9166634" y="719963"/>
                </a:lnTo>
                <a:lnTo>
                  <a:pt x="0" y="719963"/>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nvGrpSpPr>
          <p:cNvPr id="40" name="Google Shape;40;p34"/>
          <p:cNvGrpSpPr/>
          <p:nvPr/>
        </p:nvGrpSpPr>
        <p:grpSpPr>
          <a:xfrm>
            <a:off x="2667509" y="1319107"/>
            <a:ext cx="2725884" cy="549316"/>
            <a:chOff x="2000631" y="989330"/>
            <a:chExt cx="2044413" cy="411987"/>
          </a:xfrm>
        </p:grpSpPr>
        <p:sp>
          <p:nvSpPr>
            <p:cNvPr id="41" name="Google Shape;41;p34"/>
            <p:cNvSpPr/>
            <p:nvPr/>
          </p:nvSpPr>
          <p:spPr>
            <a:xfrm>
              <a:off x="2000631" y="996441"/>
              <a:ext cx="365137" cy="397763"/>
            </a:xfrm>
            <a:custGeom>
              <a:rect b="b" l="l" r="r" t="t"/>
              <a:pathLst>
                <a:path extrusionOk="0" h="397763" w="365137">
                  <a:moveTo>
                    <a:pt x="148831" y="397764"/>
                  </a:moveTo>
                  <a:lnTo>
                    <a:pt x="0" y="0"/>
                  </a:lnTo>
                  <a:lnTo>
                    <a:pt x="59838" y="0"/>
                  </a:lnTo>
                  <a:lnTo>
                    <a:pt x="162199" y="281813"/>
                  </a:lnTo>
                  <a:cubicBezTo>
                    <a:pt x="164490" y="287274"/>
                    <a:pt x="166909" y="293370"/>
                    <a:pt x="169201" y="300355"/>
                  </a:cubicBezTo>
                  <a:cubicBezTo>
                    <a:pt x="171492" y="307340"/>
                    <a:pt x="173911" y="314071"/>
                    <a:pt x="176203" y="320675"/>
                  </a:cubicBezTo>
                  <a:cubicBezTo>
                    <a:pt x="178495" y="327279"/>
                    <a:pt x="180659" y="332994"/>
                    <a:pt x="182569" y="338074"/>
                  </a:cubicBezTo>
                  <a:lnTo>
                    <a:pt x="186006" y="338074"/>
                  </a:lnTo>
                  <a:cubicBezTo>
                    <a:pt x="187534" y="333375"/>
                    <a:pt x="189444" y="327787"/>
                    <a:pt x="191863" y="321310"/>
                  </a:cubicBezTo>
                  <a:cubicBezTo>
                    <a:pt x="194154" y="314706"/>
                    <a:pt x="196573" y="308102"/>
                    <a:pt x="198865" y="301244"/>
                  </a:cubicBezTo>
                  <a:cubicBezTo>
                    <a:pt x="201157" y="294513"/>
                    <a:pt x="203576" y="288036"/>
                    <a:pt x="205867" y="281813"/>
                  </a:cubicBezTo>
                  <a:lnTo>
                    <a:pt x="306955" y="0"/>
                  </a:lnTo>
                  <a:lnTo>
                    <a:pt x="365138" y="0"/>
                  </a:lnTo>
                  <a:lnTo>
                    <a:pt x="215798" y="397764"/>
                  </a:lnTo>
                  <a:lnTo>
                    <a:pt x="148958" y="397764"/>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2" name="Google Shape;42;p34"/>
            <p:cNvSpPr/>
            <p:nvPr/>
          </p:nvSpPr>
          <p:spPr>
            <a:xfrm>
              <a:off x="2425607" y="996441"/>
              <a:ext cx="55254" cy="397763"/>
            </a:xfrm>
            <a:custGeom>
              <a:rect b="b" l="l" r="r" t="t"/>
              <a:pathLst>
                <a:path extrusionOk="0" h="397763" w="55254">
                  <a:moveTo>
                    <a:pt x="0" y="397764"/>
                  </a:moveTo>
                  <a:lnTo>
                    <a:pt x="0" y="0"/>
                  </a:lnTo>
                  <a:lnTo>
                    <a:pt x="55254" y="0"/>
                  </a:lnTo>
                  <a:lnTo>
                    <a:pt x="55254" y="397764"/>
                  </a:lnTo>
                  <a:lnTo>
                    <a:pt x="0" y="397764"/>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3" name="Google Shape;43;p34"/>
            <p:cNvSpPr/>
            <p:nvPr/>
          </p:nvSpPr>
          <p:spPr>
            <a:xfrm>
              <a:off x="2556231" y="989457"/>
              <a:ext cx="366156" cy="411860"/>
            </a:xfrm>
            <a:custGeom>
              <a:rect b="b" l="l" r="r" t="t"/>
              <a:pathLst>
                <a:path extrusionOk="0" h="411860" w="366156">
                  <a:moveTo>
                    <a:pt x="190717" y="411734"/>
                  </a:moveTo>
                  <a:cubicBezTo>
                    <a:pt x="149976" y="411734"/>
                    <a:pt x="115474" y="404241"/>
                    <a:pt x="87210" y="389382"/>
                  </a:cubicBezTo>
                  <a:cubicBezTo>
                    <a:pt x="58947" y="374523"/>
                    <a:pt x="37303" y="351917"/>
                    <a:pt x="22407" y="321564"/>
                  </a:cubicBezTo>
                  <a:cubicBezTo>
                    <a:pt x="7512" y="291211"/>
                    <a:pt x="0" y="252603"/>
                    <a:pt x="0" y="205867"/>
                  </a:cubicBezTo>
                  <a:cubicBezTo>
                    <a:pt x="0" y="136652"/>
                    <a:pt x="16806" y="85090"/>
                    <a:pt x="50544" y="51054"/>
                  </a:cubicBezTo>
                  <a:cubicBezTo>
                    <a:pt x="84282" y="17018"/>
                    <a:pt x="131134" y="0"/>
                    <a:pt x="191226" y="0"/>
                  </a:cubicBezTo>
                  <a:cubicBezTo>
                    <a:pt x="225346" y="0"/>
                    <a:pt x="255520" y="5461"/>
                    <a:pt x="281874" y="16510"/>
                  </a:cubicBezTo>
                  <a:cubicBezTo>
                    <a:pt x="308228" y="27559"/>
                    <a:pt x="328853" y="44196"/>
                    <a:pt x="343749" y="66421"/>
                  </a:cubicBezTo>
                  <a:cubicBezTo>
                    <a:pt x="358645" y="88646"/>
                    <a:pt x="366156" y="116586"/>
                    <a:pt x="366156" y="150241"/>
                  </a:cubicBezTo>
                  <a:lnTo>
                    <a:pt x="310392" y="150241"/>
                  </a:lnTo>
                  <a:cubicBezTo>
                    <a:pt x="310392" y="127000"/>
                    <a:pt x="305427" y="107950"/>
                    <a:pt x="295624" y="92837"/>
                  </a:cubicBezTo>
                  <a:cubicBezTo>
                    <a:pt x="285821" y="77724"/>
                    <a:pt x="271943" y="66421"/>
                    <a:pt x="254120" y="58928"/>
                  </a:cubicBezTo>
                  <a:cubicBezTo>
                    <a:pt x="236295" y="51435"/>
                    <a:pt x="215416" y="47625"/>
                    <a:pt x="191353" y="47625"/>
                  </a:cubicBezTo>
                  <a:cubicBezTo>
                    <a:pt x="163472" y="47625"/>
                    <a:pt x="139409" y="53086"/>
                    <a:pt x="119293" y="63881"/>
                  </a:cubicBezTo>
                  <a:cubicBezTo>
                    <a:pt x="99178" y="74676"/>
                    <a:pt x="83773" y="91440"/>
                    <a:pt x="73333" y="114046"/>
                  </a:cubicBezTo>
                  <a:cubicBezTo>
                    <a:pt x="62893" y="136652"/>
                    <a:pt x="57673" y="165735"/>
                    <a:pt x="57673" y="201295"/>
                  </a:cubicBezTo>
                  <a:lnTo>
                    <a:pt x="57673" y="213487"/>
                  </a:lnTo>
                  <a:cubicBezTo>
                    <a:pt x="57673" y="248666"/>
                    <a:pt x="62893" y="277368"/>
                    <a:pt x="73333" y="299593"/>
                  </a:cubicBezTo>
                  <a:cubicBezTo>
                    <a:pt x="83773" y="321818"/>
                    <a:pt x="99051" y="338201"/>
                    <a:pt x="118912" y="348615"/>
                  </a:cubicBezTo>
                  <a:cubicBezTo>
                    <a:pt x="138900" y="359029"/>
                    <a:pt x="162962" y="364236"/>
                    <a:pt x="191226" y="364236"/>
                  </a:cubicBezTo>
                  <a:cubicBezTo>
                    <a:pt x="216052" y="364236"/>
                    <a:pt x="237441" y="360553"/>
                    <a:pt x="255393" y="353187"/>
                  </a:cubicBezTo>
                  <a:cubicBezTo>
                    <a:pt x="273471" y="345821"/>
                    <a:pt x="287349" y="334518"/>
                    <a:pt x="297279" y="319278"/>
                  </a:cubicBezTo>
                  <a:cubicBezTo>
                    <a:pt x="307210" y="304038"/>
                    <a:pt x="312047" y="284734"/>
                    <a:pt x="312047" y="261620"/>
                  </a:cubicBezTo>
                  <a:lnTo>
                    <a:pt x="366156" y="261620"/>
                  </a:lnTo>
                  <a:cubicBezTo>
                    <a:pt x="366156" y="296037"/>
                    <a:pt x="358517" y="324231"/>
                    <a:pt x="343240" y="346329"/>
                  </a:cubicBezTo>
                  <a:cubicBezTo>
                    <a:pt x="327962" y="368300"/>
                    <a:pt x="307082" y="384810"/>
                    <a:pt x="280728" y="395605"/>
                  </a:cubicBezTo>
                  <a:cubicBezTo>
                    <a:pt x="254374" y="406400"/>
                    <a:pt x="224328" y="411861"/>
                    <a:pt x="190590" y="41186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4" name="Google Shape;44;p34"/>
            <p:cNvSpPr/>
            <p:nvPr/>
          </p:nvSpPr>
          <p:spPr>
            <a:xfrm>
              <a:off x="2949251" y="996441"/>
              <a:ext cx="329616" cy="397763"/>
            </a:xfrm>
            <a:custGeom>
              <a:rect b="b" l="l" r="r" t="t"/>
              <a:pathLst>
                <a:path extrusionOk="0" h="397763" w="329616">
                  <a:moveTo>
                    <a:pt x="136608" y="397764"/>
                  </a:moveTo>
                  <a:lnTo>
                    <a:pt x="136608" y="48133"/>
                  </a:lnTo>
                  <a:lnTo>
                    <a:pt x="0" y="48133"/>
                  </a:lnTo>
                  <a:lnTo>
                    <a:pt x="0" y="0"/>
                  </a:lnTo>
                  <a:lnTo>
                    <a:pt x="329617" y="0"/>
                  </a:lnTo>
                  <a:lnTo>
                    <a:pt x="329617" y="48133"/>
                  </a:lnTo>
                  <a:lnTo>
                    <a:pt x="191863" y="48133"/>
                  </a:lnTo>
                  <a:lnTo>
                    <a:pt x="191863" y="397764"/>
                  </a:lnTo>
                  <a:lnTo>
                    <a:pt x="136608" y="397764"/>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5" name="Google Shape;45;p34"/>
            <p:cNvSpPr/>
            <p:nvPr/>
          </p:nvSpPr>
          <p:spPr>
            <a:xfrm>
              <a:off x="3316043" y="989330"/>
              <a:ext cx="294478" cy="411861"/>
            </a:xfrm>
            <a:custGeom>
              <a:rect b="b" l="l" r="r" t="t"/>
              <a:pathLst>
                <a:path extrusionOk="0" h="411861" w="294478">
                  <a:moveTo>
                    <a:pt x="148831" y="411861"/>
                  </a:moveTo>
                  <a:cubicBezTo>
                    <a:pt x="116238" y="411861"/>
                    <a:pt x="88993" y="406781"/>
                    <a:pt x="66840" y="396748"/>
                  </a:cubicBezTo>
                  <a:cubicBezTo>
                    <a:pt x="44687" y="386715"/>
                    <a:pt x="28136" y="372745"/>
                    <a:pt x="16806" y="354965"/>
                  </a:cubicBezTo>
                  <a:cubicBezTo>
                    <a:pt x="5602" y="337185"/>
                    <a:pt x="0" y="316738"/>
                    <a:pt x="0" y="293497"/>
                  </a:cubicBezTo>
                  <a:lnTo>
                    <a:pt x="0" y="283591"/>
                  </a:lnTo>
                  <a:lnTo>
                    <a:pt x="78426" y="283591"/>
                  </a:lnTo>
                  <a:lnTo>
                    <a:pt x="78426" y="294640"/>
                  </a:lnTo>
                  <a:cubicBezTo>
                    <a:pt x="78426" y="311658"/>
                    <a:pt x="84155" y="324993"/>
                    <a:pt x="95613" y="334645"/>
                  </a:cubicBezTo>
                  <a:cubicBezTo>
                    <a:pt x="107071" y="344297"/>
                    <a:pt x="123622" y="349123"/>
                    <a:pt x="145266" y="349123"/>
                  </a:cubicBezTo>
                  <a:cubicBezTo>
                    <a:pt x="166909" y="349123"/>
                    <a:pt x="182441" y="344297"/>
                    <a:pt x="194154" y="334645"/>
                  </a:cubicBezTo>
                  <a:cubicBezTo>
                    <a:pt x="205740" y="324993"/>
                    <a:pt x="211596" y="310134"/>
                    <a:pt x="211596" y="289941"/>
                  </a:cubicBezTo>
                  <a:cubicBezTo>
                    <a:pt x="211596" y="274828"/>
                    <a:pt x="208541" y="263271"/>
                    <a:pt x="202302" y="255143"/>
                  </a:cubicBezTo>
                  <a:cubicBezTo>
                    <a:pt x="196064" y="247015"/>
                    <a:pt x="188043" y="241173"/>
                    <a:pt x="178240" y="237744"/>
                  </a:cubicBezTo>
                  <a:cubicBezTo>
                    <a:pt x="168310" y="234315"/>
                    <a:pt x="157615" y="232537"/>
                    <a:pt x="146030" y="232537"/>
                  </a:cubicBezTo>
                  <a:lnTo>
                    <a:pt x="110636" y="232537"/>
                  </a:lnTo>
                  <a:lnTo>
                    <a:pt x="110636" y="171704"/>
                  </a:lnTo>
                  <a:lnTo>
                    <a:pt x="145520" y="171704"/>
                  </a:lnTo>
                  <a:cubicBezTo>
                    <a:pt x="156342" y="171704"/>
                    <a:pt x="166145" y="169672"/>
                    <a:pt x="174930" y="165608"/>
                  </a:cubicBezTo>
                  <a:cubicBezTo>
                    <a:pt x="183715" y="161544"/>
                    <a:pt x="190590" y="155448"/>
                    <a:pt x="195810" y="147320"/>
                  </a:cubicBezTo>
                  <a:cubicBezTo>
                    <a:pt x="201029" y="139192"/>
                    <a:pt x="203703" y="128778"/>
                    <a:pt x="203703" y="115951"/>
                  </a:cubicBezTo>
                  <a:cubicBezTo>
                    <a:pt x="203703" y="104013"/>
                    <a:pt x="201284" y="93980"/>
                    <a:pt x="196446" y="86106"/>
                  </a:cubicBezTo>
                  <a:cubicBezTo>
                    <a:pt x="191608" y="78232"/>
                    <a:pt x="184860" y="72263"/>
                    <a:pt x="176076" y="68453"/>
                  </a:cubicBezTo>
                  <a:cubicBezTo>
                    <a:pt x="167291" y="64643"/>
                    <a:pt x="157360" y="62611"/>
                    <a:pt x="146157" y="62611"/>
                  </a:cubicBezTo>
                  <a:cubicBezTo>
                    <a:pt x="134953" y="62611"/>
                    <a:pt x="124768" y="64516"/>
                    <a:pt x="115601" y="68453"/>
                  </a:cubicBezTo>
                  <a:cubicBezTo>
                    <a:pt x="106435" y="72263"/>
                    <a:pt x="99432" y="78105"/>
                    <a:pt x="94340" y="85852"/>
                  </a:cubicBezTo>
                  <a:cubicBezTo>
                    <a:pt x="89247" y="93599"/>
                    <a:pt x="86828" y="103251"/>
                    <a:pt x="86828" y="114808"/>
                  </a:cubicBezTo>
                  <a:lnTo>
                    <a:pt x="86828" y="123444"/>
                  </a:lnTo>
                  <a:lnTo>
                    <a:pt x="9549" y="123444"/>
                  </a:lnTo>
                  <a:lnTo>
                    <a:pt x="9549" y="108966"/>
                  </a:lnTo>
                  <a:cubicBezTo>
                    <a:pt x="9549" y="87376"/>
                    <a:pt x="15277" y="68326"/>
                    <a:pt x="26736" y="51816"/>
                  </a:cubicBezTo>
                  <a:cubicBezTo>
                    <a:pt x="38194" y="35433"/>
                    <a:pt x="54363" y="22606"/>
                    <a:pt x="75243" y="13589"/>
                  </a:cubicBezTo>
                  <a:cubicBezTo>
                    <a:pt x="96122" y="4572"/>
                    <a:pt x="120439" y="0"/>
                    <a:pt x="147939" y="0"/>
                  </a:cubicBezTo>
                  <a:cubicBezTo>
                    <a:pt x="175439" y="0"/>
                    <a:pt x="199629" y="4318"/>
                    <a:pt x="220254" y="12700"/>
                  </a:cubicBezTo>
                  <a:cubicBezTo>
                    <a:pt x="241006" y="21209"/>
                    <a:pt x="257048" y="33655"/>
                    <a:pt x="268506" y="50038"/>
                  </a:cubicBezTo>
                  <a:cubicBezTo>
                    <a:pt x="279964" y="66421"/>
                    <a:pt x="285693" y="85852"/>
                    <a:pt x="285693" y="108331"/>
                  </a:cubicBezTo>
                  <a:cubicBezTo>
                    <a:pt x="285693" y="123444"/>
                    <a:pt x="282893" y="136779"/>
                    <a:pt x="277291" y="148336"/>
                  </a:cubicBezTo>
                  <a:cubicBezTo>
                    <a:pt x="271689" y="159893"/>
                    <a:pt x="264177" y="169672"/>
                    <a:pt x="254883" y="177673"/>
                  </a:cubicBezTo>
                  <a:cubicBezTo>
                    <a:pt x="245590" y="185547"/>
                    <a:pt x="234895" y="192278"/>
                    <a:pt x="222927" y="197739"/>
                  </a:cubicBezTo>
                  <a:lnTo>
                    <a:pt x="222927" y="200025"/>
                  </a:lnTo>
                  <a:cubicBezTo>
                    <a:pt x="243807" y="206248"/>
                    <a:pt x="260994" y="217551"/>
                    <a:pt x="274362" y="233934"/>
                  </a:cubicBezTo>
                  <a:cubicBezTo>
                    <a:pt x="287731" y="250317"/>
                    <a:pt x="294478" y="271526"/>
                    <a:pt x="294478" y="297434"/>
                  </a:cubicBezTo>
                  <a:cubicBezTo>
                    <a:pt x="294096" y="320675"/>
                    <a:pt x="287985" y="340741"/>
                    <a:pt x="276145" y="357759"/>
                  </a:cubicBezTo>
                  <a:cubicBezTo>
                    <a:pt x="264304" y="374777"/>
                    <a:pt x="247626" y="387985"/>
                    <a:pt x="225856" y="397510"/>
                  </a:cubicBezTo>
                  <a:cubicBezTo>
                    <a:pt x="204085" y="407035"/>
                    <a:pt x="178622" y="411734"/>
                    <a:pt x="149085" y="411734"/>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6" name="Google Shape;46;p34"/>
            <p:cNvSpPr/>
            <p:nvPr/>
          </p:nvSpPr>
          <p:spPr>
            <a:xfrm>
              <a:off x="3681053" y="996441"/>
              <a:ext cx="363991" cy="397763"/>
            </a:xfrm>
            <a:custGeom>
              <a:rect b="b" l="l" r="r" t="t"/>
              <a:pathLst>
                <a:path extrusionOk="0" h="397763" w="363991">
                  <a:moveTo>
                    <a:pt x="0" y="397764"/>
                  </a:moveTo>
                  <a:lnTo>
                    <a:pt x="0" y="0"/>
                  </a:lnTo>
                  <a:lnTo>
                    <a:pt x="218599" y="0"/>
                  </a:lnTo>
                  <a:cubicBezTo>
                    <a:pt x="248009" y="0"/>
                    <a:pt x="272580" y="5207"/>
                    <a:pt x="292187" y="15621"/>
                  </a:cubicBezTo>
                  <a:cubicBezTo>
                    <a:pt x="311793" y="26035"/>
                    <a:pt x="326434" y="40640"/>
                    <a:pt x="336110" y="59436"/>
                  </a:cubicBezTo>
                  <a:cubicBezTo>
                    <a:pt x="345786" y="78232"/>
                    <a:pt x="350624" y="99695"/>
                    <a:pt x="350624" y="124079"/>
                  </a:cubicBezTo>
                  <a:cubicBezTo>
                    <a:pt x="350624" y="149987"/>
                    <a:pt x="344768" y="172847"/>
                    <a:pt x="333182" y="192786"/>
                  </a:cubicBezTo>
                  <a:cubicBezTo>
                    <a:pt x="321596" y="212725"/>
                    <a:pt x="304664" y="227838"/>
                    <a:pt x="282638" y="238252"/>
                  </a:cubicBezTo>
                  <a:lnTo>
                    <a:pt x="363992" y="397764"/>
                  </a:lnTo>
                  <a:lnTo>
                    <a:pt x="268124" y="397764"/>
                  </a:lnTo>
                  <a:lnTo>
                    <a:pt x="197847" y="252857"/>
                  </a:lnTo>
                  <a:lnTo>
                    <a:pt x="86828" y="252857"/>
                  </a:lnTo>
                  <a:lnTo>
                    <a:pt x="86828" y="397764"/>
                  </a:lnTo>
                  <a:lnTo>
                    <a:pt x="255" y="397764"/>
                  </a:lnTo>
                  <a:close/>
                  <a:moveTo>
                    <a:pt x="86701" y="184404"/>
                  </a:moveTo>
                  <a:lnTo>
                    <a:pt x="207013" y="184404"/>
                  </a:lnTo>
                  <a:cubicBezTo>
                    <a:pt x="224455" y="184404"/>
                    <a:pt x="237951" y="179070"/>
                    <a:pt x="247754" y="168402"/>
                  </a:cubicBezTo>
                  <a:cubicBezTo>
                    <a:pt x="257430" y="157734"/>
                    <a:pt x="262268" y="143383"/>
                    <a:pt x="262268" y="125222"/>
                  </a:cubicBezTo>
                  <a:cubicBezTo>
                    <a:pt x="262268" y="113665"/>
                    <a:pt x="260104" y="103632"/>
                    <a:pt x="255902" y="95377"/>
                  </a:cubicBezTo>
                  <a:cubicBezTo>
                    <a:pt x="251573" y="87122"/>
                    <a:pt x="245462" y="80772"/>
                    <a:pt x="237314" y="76581"/>
                  </a:cubicBezTo>
                  <a:cubicBezTo>
                    <a:pt x="229166" y="72390"/>
                    <a:pt x="219108" y="70231"/>
                    <a:pt x="207141" y="70231"/>
                  </a:cubicBezTo>
                  <a:lnTo>
                    <a:pt x="86828" y="70231"/>
                  </a:lnTo>
                  <a:lnTo>
                    <a:pt x="86828" y="184404"/>
                  </a:ln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grpSp>
        <p:nvGrpSpPr>
          <p:cNvPr id="47" name="Google Shape;47;p34"/>
          <p:cNvGrpSpPr/>
          <p:nvPr/>
        </p:nvGrpSpPr>
        <p:grpSpPr>
          <a:xfrm>
            <a:off x="1321153" y="1182792"/>
            <a:ext cx="1099874" cy="821904"/>
            <a:chOff x="990865" y="887094"/>
            <a:chExt cx="824905" cy="616428"/>
          </a:xfrm>
        </p:grpSpPr>
        <p:sp>
          <p:nvSpPr>
            <p:cNvPr id="48" name="Google Shape;48;p34"/>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49" name="Google Shape;49;p34"/>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0" name="Google Shape;50;p34"/>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51" name="Google Shape;51;p34"/>
          <p:cNvSpPr/>
          <p:nvPr/>
        </p:nvSpPr>
        <p:spPr>
          <a:xfrm>
            <a:off x="8011331" y="6078024"/>
            <a:ext cx="16975" cy="600000"/>
          </a:xfrm>
          <a:custGeom>
            <a:rect b="b" l="l" r="r" t="t"/>
            <a:pathLst>
              <a:path extrusionOk="0" h="360044" w="12731">
                <a:moveTo>
                  <a:pt x="0" y="0"/>
                </a:moveTo>
                <a:lnTo>
                  <a:pt x="0" y="360045"/>
                </a:lnTo>
              </a:path>
            </a:pathLst>
          </a:custGeom>
          <a:noFill/>
          <a:ln cap="flat" cmpd="sng" w="9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2" name="Google Shape;52;p34"/>
          <p:cNvSpPr txBox="1"/>
          <p:nvPr>
            <p:ph type="ctrTitle"/>
          </p:nvPr>
        </p:nvSpPr>
        <p:spPr>
          <a:xfrm>
            <a:off x="2770211" y="2447712"/>
            <a:ext cx="8849279" cy="1165427"/>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3733"/>
              <a:buFont typeface="Archivo"/>
              <a:buNone/>
              <a:defRPr sz="3733">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34"/>
          <p:cNvSpPr txBox="1"/>
          <p:nvPr>
            <p:ph idx="1" type="subTitle"/>
          </p:nvPr>
        </p:nvSpPr>
        <p:spPr>
          <a:xfrm>
            <a:off x="2762401" y="3835057"/>
            <a:ext cx="8849279" cy="1326843"/>
          </a:xfrm>
          <a:prstGeom prst="rect">
            <a:avLst/>
          </a:prstGeom>
          <a:noFill/>
          <a:ln>
            <a:noFill/>
          </a:ln>
        </p:spPr>
        <p:txBody>
          <a:bodyPr anchorCtr="0" anchor="t" bIns="0" lIns="0" spcFirstLastPara="1" rIns="0" wrap="square" tIns="0">
            <a:normAutofit/>
          </a:bodyPr>
          <a:lstStyle>
            <a:lvl1pPr lvl="0" algn="l">
              <a:lnSpc>
                <a:spcPct val="120000"/>
              </a:lnSpc>
              <a:spcBef>
                <a:spcPts val="667"/>
              </a:spcBef>
              <a:spcAft>
                <a:spcPts val="0"/>
              </a:spcAft>
              <a:buSzPts val="2133"/>
              <a:buNone/>
              <a:defRPr b="1" sz="2133">
                <a:solidFill>
                  <a:schemeClr val="accent4"/>
                </a:solidFill>
                <a:latin typeface="Archivo"/>
                <a:ea typeface="Archivo"/>
                <a:cs typeface="Archivo"/>
                <a:sym typeface="Archivo"/>
              </a:defRPr>
            </a:lvl1pPr>
            <a:lvl2pPr lvl="1" algn="ctr">
              <a:lnSpc>
                <a:spcPct val="120000"/>
              </a:lnSpc>
              <a:spcBef>
                <a:spcPts val="667"/>
              </a:spcBef>
              <a:spcAft>
                <a:spcPts val="0"/>
              </a:spcAft>
              <a:buSzPts val="2000"/>
              <a:buNone/>
              <a:defRPr sz="2000"/>
            </a:lvl2pPr>
            <a:lvl3pPr lvl="2" algn="ctr">
              <a:lnSpc>
                <a:spcPct val="120000"/>
              </a:lnSpc>
              <a:spcBef>
                <a:spcPts val="667"/>
              </a:spcBef>
              <a:spcAft>
                <a:spcPts val="0"/>
              </a:spcAft>
              <a:buSzPts val="1800"/>
              <a:buNone/>
              <a:defRPr sz="1800"/>
            </a:lvl3pPr>
            <a:lvl4pPr lvl="3" algn="ctr">
              <a:lnSpc>
                <a:spcPct val="120000"/>
              </a:lnSpc>
              <a:spcBef>
                <a:spcPts val="667"/>
              </a:spcBef>
              <a:spcAft>
                <a:spcPts val="0"/>
              </a:spcAft>
              <a:buSzPts val="1600"/>
              <a:buNone/>
              <a:defRPr sz="1600"/>
            </a:lvl4pPr>
            <a:lvl5pPr lvl="4" algn="ctr">
              <a:lnSpc>
                <a:spcPct val="120000"/>
              </a:lnSpc>
              <a:spcBef>
                <a:spcPts val="667"/>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4" name="Google Shape;54;p34"/>
          <p:cNvSpPr txBox="1"/>
          <p:nvPr/>
        </p:nvSpPr>
        <p:spPr>
          <a:xfrm>
            <a:off x="8146275" y="6066223"/>
            <a:ext cx="3553967" cy="605487"/>
          </a:xfrm>
          <a:prstGeom prst="rect">
            <a:avLst/>
          </a:prstGeom>
          <a:noFill/>
          <a:ln>
            <a:noFill/>
          </a:ln>
        </p:spPr>
        <p:txBody>
          <a:bodyPr anchorCtr="0" anchor="t" bIns="0" lIns="0" spcFirstLastPara="1" rIns="0" wrap="square" tIns="0">
            <a:spAutoFit/>
          </a:bodyPr>
          <a:lstStyle/>
          <a:p>
            <a:pPr indent="0" lvl="0" marL="0" marR="0" rtl="0" algn="l">
              <a:lnSpc>
                <a:spcPct val="150093"/>
              </a:lnSpc>
              <a:spcBef>
                <a:spcPts val="0"/>
              </a:spcBef>
              <a:spcAft>
                <a:spcPts val="0"/>
              </a:spcAft>
              <a:buNone/>
            </a:pPr>
            <a:r>
              <a:rPr lang="en-US" sz="533" cap="none">
                <a:solidFill>
                  <a:schemeClr val="lt1"/>
                </a:solidFill>
                <a:latin typeface="Archivo"/>
                <a:ea typeface="Archivo"/>
                <a:cs typeface="Archivo"/>
                <a:sym typeface="Archivo"/>
              </a:rPr>
              <a:t>This project is supported by the Innovative Health Initiative Joint Undertaking (IHI JU) under grant agreement No 101172693. The JU receives support from the European Union’s Horizon Europe research and innovation programme and COCIR, EFPIA, Europa Bío, MedTech Europe, and Vaccines Europe and Instem Scientific Limited.</a:t>
            </a:r>
            <a:endParaRPr/>
          </a:p>
          <a:p>
            <a:pPr indent="0" lvl="0" marL="0" marR="0" rtl="0" algn="l">
              <a:lnSpc>
                <a:spcPct val="150093"/>
              </a:lnSpc>
              <a:spcBef>
                <a:spcPts val="0"/>
              </a:spcBef>
              <a:spcAft>
                <a:spcPts val="0"/>
              </a:spcAft>
              <a:buNone/>
            </a:pPr>
            <a:r>
              <a:rPr lang="en-US" sz="533" cap="none">
                <a:solidFill>
                  <a:schemeClr val="lt1"/>
                </a:solidFill>
                <a:latin typeface="Archivo"/>
                <a:ea typeface="Archivo"/>
                <a:cs typeface="Archivo"/>
                <a:sym typeface="Archivo"/>
              </a:rPr>
              <a:t>Funded by the European Union, the private members, and those contributing partners of the IHI JU. Views and opinions expressed are however those of the author(s) only and do not necessarily reflect those of the aforementioned parties. Neither of the aforementioned parties can be held responsible for them.</a:t>
            </a:r>
            <a:endParaRPr sz="533" cap="none">
              <a:solidFill>
                <a:schemeClr val="lt1"/>
              </a:solidFill>
              <a:latin typeface="Archivo"/>
              <a:ea typeface="Archivo"/>
              <a:cs typeface="Archivo"/>
              <a:sym typeface="Archivo"/>
            </a:endParaRPr>
          </a:p>
        </p:txBody>
      </p:sp>
      <p:grpSp>
        <p:nvGrpSpPr>
          <p:cNvPr id="55" name="Google Shape;55;p34"/>
          <p:cNvGrpSpPr/>
          <p:nvPr/>
        </p:nvGrpSpPr>
        <p:grpSpPr>
          <a:xfrm>
            <a:off x="2762401" y="1976119"/>
            <a:ext cx="2643895" cy="239944"/>
            <a:chOff x="2071800" y="1482089"/>
            <a:chExt cx="1982921" cy="179958"/>
          </a:xfrm>
        </p:grpSpPr>
        <p:sp>
          <p:nvSpPr>
            <p:cNvPr id="56" name="Google Shape;56;p34"/>
            <p:cNvSpPr/>
            <p:nvPr/>
          </p:nvSpPr>
          <p:spPr>
            <a:xfrm>
              <a:off x="2077657" y="1485264"/>
              <a:ext cx="51562" cy="59182"/>
            </a:xfrm>
            <a:custGeom>
              <a:rect b="b" l="l" r="r" t="t"/>
              <a:pathLst>
                <a:path extrusionOk="0" h="59182" w="51562">
                  <a:moveTo>
                    <a:pt x="0" y="59182"/>
                  </a:moveTo>
                  <a:lnTo>
                    <a:pt x="0" y="0"/>
                  </a:lnTo>
                  <a:lnTo>
                    <a:pt x="22153" y="0"/>
                  </a:lnTo>
                  <a:cubicBezTo>
                    <a:pt x="28391" y="0"/>
                    <a:pt x="33611" y="1016"/>
                    <a:pt x="38067" y="3048"/>
                  </a:cubicBezTo>
                  <a:cubicBezTo>
                    <a:pt x="42396" y="5080"/>
                    <a:pt x="45833" y="8382"/>
                    <a:pt x="48125" y="12700"/>
                  </a:cubicBezTo>
                  <a:cubicBezTo>
                    <a:pt x="50416" y="17018"/>
                    <a:pt x="51562" y="22606"/>
                    <a:pt x="51562" y="29591"/>
                  </a:cubicBezTo>
                  <a:cubicBezTo>
                    <a:pt x="51562" y="36576"/>
                    <a:pt x="50416" y="41910"/>
                    <a:pt x="48125" y="46355"/>
                  </a:cubicBezTo>
                  <a:cubicBezTo>
                    <a:pt x="45833" y="50673"/>
                    <a:pt x="42396" y="53975"/>
                    <a:pt x="38067" y="56007"/>
                  </a:cubicBezTo>
                  <a:cubicBezTo>
                    <a:pt x="33738" y="58166"/>
                    <a:pt x="28391" y="59182"/>
                    <a:pt x="22153" y="59182"/>
                  </a:cubicBezTo>
                  <a:lnTo>
                    <a:pt x="0" y="59182"/>
                  </a:lnTo>
                  <a:close/>
                  <a:moveTo>
                    <a:pt x="8148" y="52070"/>
                  </a:moveTo>
                  <a:lnTo>
                    <a:pt x="21898" y="52070"/>
                  </a:lnTo>
                  <a:cubicBezTo>
                    <a:pt x="25208" y="52070"/>
                    <a:pt x="28136" y="51689"/>
                    <a:pt x="30683" y="50800"/>
                  </a:cubicBezTo>
                  <a:cubicBezTo>
                    <a:pt x="33229" y="49911"/>
                    <a:pt x="35521" y="48641"/>
                    <a:pt x="37303" y="46990"/>
                  </a:cubicBezTo>
                  <a:cubicBezTo>
                    <a:pt x="39085" y="45212"/>
                    <a:pt x="40486" y="43053"/>
                    <a:pt x="41504" y="40259"/>
                  </a:cubicBezTo>
                  <a:cubicBezTo>
                    <a:pt x="42396" y="37592"/>
                    <a:pt x="42905" y="34290"/>
                    <a:pt x="42905" y="30480"/>
                  </a:cubicBezTo>
                  <a:lnTo>
                    <a:pt x="42905" y="28702"/>
                  </a:lnTo>
                  <a:cubicBezTo>
                    <a:pt x="42905" y="24765"/>
                    <a:pt x="42396" y="21463"/>
                    <a:pt x="41504" y="18796"/>
                  </a:cubicBezTo>
                  <a:cubicBezTo>
                    <a:pt x="40613" y="16129"/>
                    <a:pt x="39213" y="13843"/>
                    <a:pt x="37303" y="12065"/>
                  </a:cubicBezTo>
                  <a:cubicBezTo>
                    <a:pt x="35521" y="10287"/>
                    <a:pt x="33229" y="9017"/>
                    <a:pt x="30683" y="8255"/>
                  </a:cubicBezTo>
                  <a:cubicBezTo>
                    <a:pt x="28136" y="7366"/>
                    <a:pt x="25081" y="6985"/>
                    <a:pt x="21771" y="6985"/>
                  </a:cubicBezTo>
                  <a:lnTo>
                    <a:pt x="8021" y="6985"/>
                  </a:lnTo>
                  <a:lnTo>
                    <a:pt x="8021" y="51943"/>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7" name="Google Shape;57;p34"/>
            <p:cNvSpPr/>
            <p:nvPr/>
          </p:nvSpPr>
          <p:spPr>
            <a:xfrm>
              <a:off x="2136730" y="1498091"/>
              <a:ext cx="40485" cy="47371"/>
            </a:xfrm>
            <a:custGeom>
              <a:rect b="b" l="l" r="r" t="t"/>
              <a:pathLst>
                <a:path extrusionOk="0" h="47371" w="40485">
                  <a:moveTo>
                    <a:pt x="20752" y="47371"/>
                  </a:moveTo>
                  <a:cubicBezTo>
                    <a:pt x="16296" y="47371"/>
                    <a:pt x="12477" y="46482"/>
                    <a:pt x="9421" y="44831"/>
                  </a:cubicBezTo>
                  <a:cubicBezTo>
                    <a:pt x="6366" y="43180"/>
                    <a:pt x="3947" y="40513"/>
                    <a:pt x="2419" y="37084"/>
                  </a:cubicBezTo>
                  <a:cubicBezTo>
                    <a:pt x="891" y="33528"/>
                    <a:pt x="0" y="29083"/>
                    <a:pt x="0" y="23749"/>
                  </a:cubicBezTo>
                  <a:cubicBezTo>
                    <a:pt x="0" y="18415"/>
                    <a:pt x="764" y="13843"/>
                    <a:pt x="2419" y="10287"/>
                  </a:cubicBezTo>
                  <a:cubicBezTo>
                    <a:pt x="3947" y="6858"/>
                    <a:pt x="6366" y="4191"/>
                    <a:pt x="9421" y="2540"/>
                  </a:cubicBezTo>
                  <a:cubicBezTo>
                    <a:pt x="12477" y="889"/>
                    <a:pt x="16423" y="0"/>
                    <a:pt x="21134" y="0"/>
                  </a:cubicBezTo>
                  <a:cubicBezTo>
                    <a:pt x="25336" y="0"/>
                    <a:pt x="29028" y="762"/>
                    <a:pt x="31829" y="2413"/>
                  </a:cubicBezTo>
                  <a:cubicBezTo>
                    <a:pt x="34757" y="4064"/>
                    <a:pt x="36921" y="6477"/>
                    <a:pt x="38322" y="9779"/>
                  </a:cubicBezTo>
                  <a:cubicBezTo>
                    <a:pt x="39849" y="13081"/>
                    <a:pt x="40486" y="17145"/>
                    <a:pt x="40486" y="21971"/>
                  </a:cubicBezTo>
                  <a:lnTo>
                    <a:pt x="40486" y="25654"/>
                  </a:lnTo>
                  <a:lnTo>
                    <a:pt x="7766" y="25654"/>
                  </a:lnTo>
                  <a:cubicBezTo>
                    <a:pt x="7766" y="29337"/>
                    <a:pt x="8403" y="32258"/>
                    <a:pt x="9421" y="34544"/>
                  </a:cubicBezTo>
                  <a:cubicBezTo>
                    <a:pt x="10312" y="36830"/>
                    <a:pt x="11840" y="38608"/>
                    <a:pt x="13750" y="39624"/>
                  </a:cubicBezTo>
                  <a:cubicBezTo>
                    <a:pt x="15660" y="40640"/>
                    <a:pt x="18079" y="41275"/>
                    <a:pt x="20880" y="41275"/>
                  </a:cubicBezTo>
                  <a:cubicBezTo>
                    <a:pt x="22789" y="41275"/>
                    <a:pt x="24572" y="41021"/>
                    <a:pt x="25972" y="40513"/>
                  </a:cubicBezTo>
                  <a:cubicBezTo>
                    <a:pt x="27500" y="40005"/>
                    <a:pt x="28646" y="39370"/>
                    <a:pt x="29664" y="38354"/>
                  </a:cubicBezTo>
                  <a:cubicBezTo>
                    <a:pt x="30683" y="37465"/>
                    <a:pt x="31447" y="36322"/>
                    <a:pt x="31956" y="35052"/>
                  </a:cubicBezTo>
                  <a:cubicBezTo>
                    <a:pt x="32465" y="33782"/>
                    <a:pt x="32720" y="32385"/>
                    <a:pt x="32847" y="30861"/>
                  </a:cubicBezTo>
                  <a:lnTo>
                    <a:pt x="40231" y="30861"/>
                  </a:lnTo>
                  <a:cubicBezTo>
                    <a:pt x="40231" y="33274"/>
                    <a:pt x="39722" y="35560"/>
                    <a:pt x="38831" y="37592"/>
                  </a:cubicBezTo>
                  <a:cubicBezTo>
                    <a:pt x="37940" y="39624"/>
                    <a:pt x="36667" y="41402"/>
                    <a:pt x="35011" y="42799"/>
                  </a:cubicBezTo>
                  <a:cubicBezTo>
                    <a:pt x="33356" y="44196"/>
                    <a:pt x="31319" y="45339"/>
                    <a:pt x="28900" y="46101"/>
                  </a:cubicBezTo>
                  <a:cubicBezTo>
                    <a:pt x="26481" y="46863"/>
                    <a:pt x="23680" y="47371"/>
                    <a:pt x="20625" y="47371"/>
                  </a:cubicBezTo>
                  <a:close/>
                  <a:moveTo>
                    <a:pt x="8021" y="19812"/>
                  </a:moveTo>
                  <a:lnTo>
                    <a:pt x="32592" y="19812"/>
                  </a:lnTo>
                  <a:cubicBezTo>
                    <a:pt x="32592" y="17272"/>
                    <a:pt x="32338" y="15113"/>
                    <a:pt x="31701" y="13462"/>
                  </a:cubicBezTo>
                  <a:cubicBezTo>
                    <a:pt x="31065" y="11684"/>
                    <a:pt x="30301" y="10287"/>
                    <a:pt x="29282" y="9271"/>
                  </a:cubicBezTo>
                  <a:cubicBezTo>
                    <a:pt x="28264" y="8128"/>
                    <a:pt x="26991" y="7366"/>
                    <a:pt x="25590" y="6858"/>
                  </a:cubicBezTo>
                  <a:cubicBezTo>
                    <a:pt x="24190" y="6350"/>
                    <a:pt x="22535" y="6096"/>
                    <a:pt x="20752" y="6096"/>
                  </a:cubicBezTo>
                  <a:cubicBezTo>
                    <a:pt x="18079" y="6096"/>
                    <a:pt x="15914" y="6604"/>
                    <a:pt x="14005" y="7620"/>
                  </a:cubicBezTo>
                  <a:cubicBezTo>
                    <a:pt x="12222" y="8636"/>
                    <a:pt x="10694" y="10033"/>
                    <a:pt x="9803" y="12065"/>
                  </a:cubicBezTo>
                  <a:cubicBezTo>
                    <a:pt x="8785" y="14097"/>
                    <a:pt x="8275" y="16637"/>
                    <a:pt x="8021" y="19812"/>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8" name="Google Shape;58;p34"/>
            <p:cNvSpPr/>
            <p:nvPr/>
          </p:nvSpPr>
          <p:spPr>
            <a:xfrm>
              <a:off x="2180399" y="1499108"/>
              <a:ext cx="41249" cy="45338"/>
            </a:xfrm>
            <a:custGeom>
              <a:rect b="b" l="l" r="r" t="t"/>
              <a:pathLst>
                <a:path extrusionOk="0" h="45338" w="41249">
                  <a:moveTo>
                    <a:pt x="16806" y="45339"/>
                  </a:moveTo>
                  <a:lnTo>
                    <a:pt x="0" y="0"/>
                  </a:lnTo>
                  <a:lnTo>
                    <a:pt x="7894" y="0"/>
                  </a:lnTo>
                  <a:lnTo>
                    <a:pt x="16169" y="22733"/>
                  </a:lnTo>
                  <a:cubicBezTo>
                    <a:pt x="16551" y="23876"/>
                    <a:pt x="17060" y="25146"/>
                    <a:pt x="17569" y="26797"/>
                  </a:cubicBezTo>
                  <a:cubicBezTo>
                    <a:pt x="18079" y="28448"/>
                    <a:pt x="18588" y="30099"/>
                    <a:pt x="19225" y="31750"/>
                  </a:cubicBezTo>
                  <a:cubicBezTo>
                    <a:pt x="19734" y="33401"/>
                    <a:pt x="20243" y="34925"/>
                    <a:pt x="20625" y="36322"/>
                  </a:cubicBezTo>
                  <a:lnTo>
                    <a:pt x="21007" y="36322"/>
                  </a:lnTo>
                  <a:cubicBezTo>
                    <a:pt x="21389" y="35052"/>
                    <a:pt x="21898" y="33528"/>
                    <a:pt x="22407" y="31877"/>
                  </a:cubicBezTo>
                  <a:cubicBezTo>
                    <a:pt x="22917" y="30226"/>
                    <a:pt x="23426" y="28575"/>
                    <a:pt x="24062" y="26924"/>
                  </a:cubicBezTo>
                  <a:cubicBezTo>
                    <a:pt x="24572" y="25273"/>
                    <a:pt x="25081" y="23876"/>
                    <a:pt x="25463" y="22733"/>
                  </a:cubicBezTo>
                  <a:lnTo>
                    <a:pt x="33611" y="0"/>
                  </a:lnTo>
                  <a:lnTo>
                    <a:pt x="41250" y="0"/>
                  </a:lnTo>
                  <a:lnTo>
                    <a:pt x="24445" y="45339"/>
                  </a:lnTo>
                  <a:lnTo>
                    <a:pt x="16806" y="45339"/>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59" name="Google Shape;59;p34"/>
            <p:cNvSpPr/>
            <p:nvPr/>
          </p:nvSpPr>
          <p:spPr>
            <a:xfrm>
              <a:off x="2224450" y="1498091"/>
              <a:ext cx="40485" cy="47371"/>
            </a:xfrm>
            <a:custGeom>
              <a:rect b="b" l="l" r="r" t="t"/>
              <a:pathLst>
                <a:path extrusionOk="0" h="47371" w="40485">
                  <a:moveTo>
                    <a:pt x="20752" y="47371"/>
                  </a:moveTo>
                  <a:cubicBezTo>
                    <a:pt x="16296" y="47371"/>
                    <a:pt x="12477" y="46482"/>
                    <a:pt x="9421" y="44831"/>
                  </a:cubicBezTo>
                  <a:cubicBezTo>
                    <a:pt x="6366" y="43180"/>
                    <a:pt x="3947" y="40513"/>
                    <a:pt x="2419" y="37084"/>
                  </a:cubicBezTo>
                  <a:cubicBezTo>
                    <a:pt x="891" y="33528"/>
                    <a:pt x="0" y="29083"/>
                    <a:pt x="0" y="23749"/>
                  </a:cubicBezTo>
                  <a:cubicBezTo>
                    <a:pt x="0" y="18415"/>
                    <a:pt x="764" y="13843"/>
                    <a:pt x="2419" y="10287"/>
                  </a:cubicBezTo>
                  <a:cubicBezTo>
                    <a:pt x="3947" y="6858"/>
                    <a:pt x="6366" y="4191"/>
                    <a:pt x="9421" y="2540"/>
                  </a:cubicBezTo>
                  <a:cubicBezTo>
                    <a:pt x="12477" y="889"/>
                    <a:pt x="16423" y="0"/>
                    <a:pt x="21134" y="0"/>
                  </a:cubicBezTo>
                  <a:cubicBezTo>
                    <a:pt x="25336" y="0"/>
                    <a:pt x="29028" y="762"/>
                    <a:pt x="31829" y="2413"/>
                  </a:cubicBezTo>
                  <a:cubicBezTo>
                    <a:pt x="34757" y="4064"/>
                    <a:pt x="36921" y="6477"/>
                    <a:pt x="38322" y="9779"/>
                  </a:cubicBezTo>
                  <a:cubicBezTo>
                    <a:pt x="39849" y="13081"/>
                    <a:pt x="40486" y="17145"/>
                    <a:pt x="40486" y="21971"/>
                  </a:cubicBezTo>
                  <a:lnTo>
                    <a:pt x="40486" y="25654"/>
                  </a:lnTo>
                  <a:lnTo>
                    <a:pt x="7766" y="25654"/>
                  </a:lnTo>
                  <a:cubicBezTo>
                    <a:pt x="7766" y="29337"/>
                    <a:pt x="8403" y="32258"/>
                    <a:pt x="9421" y="34544"/>
                  </a:cubicBezTo>
                  <a:cubicBezTo>
                    <a:pt x="10312" y="36830"/>
                    <a:pt x="11840" y="38608"/>
                    <a:pt x="13750" y="39624"/>
                  </a:cubicBezTo>
                  <a:cubicBezTo>
                    <a:pt x="15660" y="40640"/>
                    <a:pt x="18079" y="41275"/>
                    <a:pt x="20880" y="41275"/>
                  </a:cubicBezTo>
                  <a:cubicBezTo>
                    <a:pt x="22789" y="41275"/>
                    <a:pt x="24572" y="41021"/>
                    <a:pt x="25972" y="40513"/>
                  </a:cubicBezTo>
                  <a:cubicBezTo>
                    <a:pt x="27500" y="40005"/>
                    <a:pt x="28646" y="39370"/>
                    <a:pt x="29664" y="38354"/>
                  </a:cubicBezTo>
                  <a:cubicBezTo>
                    <a:pt x="30683" y="37465"/>
                    <a:pt x="31447" y="36322"/>
                    <a:pt x="31956" y="35052"/>
                  </a:cubicBezTo>
                  <a:cubicBezTo>
                    <a:pt x="32465" y="33782"/>
                    <a:pt x="32720" y="32385"/>
                    <a:pt x="32847" y="30861"/>
                  </a:cubicBezTo>
                  <a:lnTo>
                    <a:pt x="40231" y="30861"/>
                  </a:lnTo>
                  <a:cubicBezTo>
                    <a:pt x="40231" y="33274"/>
                    <a:pt x="39722" y="35560"/>
                    <a:pt x="38831" y="37592"/>
                  </a:cubicBezTo>
                  <a:cubicBezTo>
                    <a:pt x="37940" y="39624"/>
                    <a:pt x="36667" y="41402"/>
                    <a:pt x="35011" y="42799"/>
                  </a:cubicBezTo>
                  <a:cubicBezTo>
                    <a:pt x="33356" y="44196"/>
                    <a:pt x="31319" y="45339"/>
                    <a:pt x="28900" y="46101"/>
                  </a:cubicBezTo>
                  <a:cubicBezTo>
                    <a:pt x="26481" y="46863"/>
                    <a:pt x="23680" y="47371"/>
                    <a:pt x="20625" y="47371"/>
                  </a:cubicBezTo>
                  <a:close/>
                  <a:moveTo>
                    <a:pt x="8148" y="19812"/>
                  </a:moveTo>
                  <a:lnTo>
                    <a:pt x="32720" y="19812"/>
                  </a:lnTo>
                  <a:cubicBezTo>
                    <a:pt x="32720" y="17272"/>
                    <a:pt x="32465" y="15113"/>
                    <a:pt x="31829" y="13462"/>
                  </a:cubicBezTo>
                  <a:cubicBezTo>
                    <a:pt x="31192" y="11684"/>
                    <a:pt x="30428" y="10287"/>
                    <a:pt x="29410" y="9271"/>
                  </a:cubicBezTo>
                  <a:cubicBezTo>
                    <a:pt x="28391" y="8128"/>
                    <a:pt x="27118" y="7366"/>
                    <a:pt x="25718" y="6858"/>
                  </a:cubicBezTo>
                  <a:cubicBezTo>
                    <a:pt x="24317" y="6350"/>
                    <a:pt x="22662" y="6096"/>
                    <a:pt x="20880" y="6096"/>
                  </a:cubicBezTo>
                  <a:cubicBezTo>
                    <a:pt x="18206" y="6096"/>
                    <a:pt x="16042" y="6604"/>
                    <a:pt x="14132" y="7620"/>
                  </a:cubicBezTo>
                  <a:cubicBezTo>
                    <a:pt x="12350" y="8636"/>
                    <a:pt x="10822" y="10033"/>
                    <a:pt x="9931" y="12065"/>
                  </a:cubicBezTo>
                  <a:cubicBezTo>
                    <a:pt x="8912" y="14097"/>
                    <a:pt x="8403" y="16637"/>
                    <a:pt x="8148" y="19812"/>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0" name="Google Shape;60;p34"/>
            <p:cNvSpPr/>
            <p:nvPr/>
          </p:nvSpPr>
          <p:spPr>
            <a:xfrm>
              <a:off x="2273975" y="1482089"/>
              <a:ext cx="7638" cy="62357"/>
            </a:xfrm>
            <a:custGeom>
              <a:rect b="b" l="l" r="r" t="t"/>
              <a:pathLst>
                <a:path extrusionOk="0" h="62357" w="7638">
                  <a:moveTo>
                    <a:pt x="0" y="62357"/>
                  </a:moveTo>
                  <a:lnTo>
                    <a:pt x="0" y="0"/>
                  </a:lnTo>
                  <a:lnTo>
                    <a:pt x="7639" y="0"/>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1" name="Google Shape;61;p34"/>
            <p:cNvSpPr/>
            <p:nvPr/>
          </p:nvSpPr>
          <p:spPr>
            <a:xfrm>
              <a:off x="2290272" y="1498091"/>
              <a:ext cx="42268" cy="47371"/>
            </a:xfrm>
            <a:custGeom>
              <a:rect b="b" l="l" r="r" t="t"/>
              <a:pathLst>
                <a:path extrusionOk="0" h="47371" w="42268">
                  <a:moveTo>
                    <a:pt x="21134" y="47371"/>
                  </a:moveTo>
                  <a:cubicBezTo>
                    <a:pt x="16551" y="47371"/>
                    <a:pt x="12604" y="46482"/>
                    <a:pt x="9549" y="44831"/>
                  </a:cubicBezTo>
                  <a:cubicBezTo>
                    <a:pt x="6366" y="43180"/>
                    <a:pt x="4074" y="40513"/>
                    <a:pt x="2419" y="37084"/>
                  </a:cubicBezTo>
                  <a:cubicBezTo>
                    <a:pt x="764" y="33528"/>
                    <a:pt x="0" y="29083"/>
                    <a:pt x="0" y="23749"/>
                  </a:cubicBezTo>
                  <a:cubicBezTo>
                    <a:pt x="0" y="18415"/>
                    <a:pt x="764" y="13843"/>
                    <a:pt x="2419" y="10287"/>
                  </a:cubicBezTo>
                  <a:cubicBezTo>
                    <a:pt x="4074" y="6858"/>
                    <a:pt x="6493" y="4191"/>
                    <a:pt x="9549" y="2540"/>
                  </a:cubicBezTo>
                  <a:cubicBezTo>
                    <a:pt x="12731" y="889"/>
                    <a:pt x="16551" y="0"/>
                    <a:pt x="21134" y="0"/>
                  </a:cubicBezTo>
                  <a:cubicBezTo>
                    <a:pt x="25718" y="0"/>
                    <a:pt x="29664" y="889"/>
                    <a:pt x="32720" y="2540"/>
                  </a:cubicBezTo>
                  <a:cubicBezTo>
                    <a:pt x="35903" y="4191"/>
                    <a:pt x="38194" y="6858"/>
                    <a:pt x="39849" y="10287"/>
                  </a:cubicBezTo>
                  <a:cubicBezTo>
                    <a:pt x="41504" y="13716"/>
                    <a:pt x="42268" y="18288"/>
                    <a:pt x="42268" y="23749"/>
                  </a:cubicBezTo>
                  <a:cubicBezTo>
                    <a:pt x="42268" y="29210"/>
                    <a:pt x="41504" y="33655"/>
                    <a:pt x="39849" y="37084"/>
                  </a:cubicBezTo>
                  <a:cubicBezTo>
                    <a:pt x="38194" y="40640"/>
                    <a:pt x="35903" y="43180"/>
                    <a:pt x="32720" y="44831"/>
                  </a:cubicBezTo>
                  <a:cubicBezTo>
                    <a:pt x="29537" y="46482"/>
                    <a:pt x="25718" y="47371"/>
                    <a:pt x="21134" y="47371"/>
                  </a:cubicBezTo>
                  <a:close/>
                  <a:moveTo>
                    <a:pt x="21134" y="41021"/>
                  </a:moveTo>
                  <a:cubicBezTo>
                    <a:pt x="24062" y="41021"/>
                    <a:pt x="26481" y="40386"/>
                    <a:pt x="28518" y="39243"/>
                  </a:cubicBezTo>
                  <a:cubicBezTo>
                    <a:pt x="30428" y="38100"/>
                    <a:pt x="31956" y="36322"/>
                    <a:pt x="32974" y="33909"/>
                  </a:cubicBezTo>
                  <a:cubicBezTo>
                    <a:pt x="33993" y="31496"/>
                    <a:pt x="34502" y="28321"/>
                    <a:pt x="34502" y="24638"/>
                  </a:cubicBezTo>
                  <a:lnTo>
                    <a:pt x="34502" y="22733"/>
                  </a:lnTo>
                  <a:cubicBezTo>
                    <a:pt x="34502" y="18923"/>
                    <a:pt x="33993" y="15875"/>
                    <a:pt x="32974" y="13462"/>
                  </a:cubicBezTo>
                  <a:cubicBezTo>
                    <a:pt x="31956" y="11049"/>
                    <a:pt x="30428" y="9271"/>
                    <a:pt x="28518" y="8128"/>
                  </a:cubicBezTo>
                  <a:cubicBezTo>
                    <a:pt x="26609" y="6985"/>
                    <a:pt x="24062" y="6350"/>
                    <a:pt x="21134" y="6350"/>
                  </a:cubicBezTo>
                  <a:cubicBezTo>
                    <a:pt x="18206" y="6350"/>
                    <a:pt x="15787" y="6985"/>
                    <a:pt x="13750" y="8128"/>
                  </a:cubicBezTo>
                  <a:cubicBezTo>
                    <a:pt x="11713" y="9271"/>
                    <a:pt x="10312" y="11049"/>
                    <a:pt x="9294" y="13462"/>
                  </a:cubicBezTo>
                  <a:cubicBezTo>
                    <a:pt x="8275" y="15875"/>
                    <a:pt x="7766" y="18923"/>
                    <a:pt x="7766" y="22733"/>
                  </a:cubicBezTo>
                  <a:lnTo>
                    <a:pt x="7766" y="24638"/>
                  </a:lnTo>
                  <a:cubicBezTo>
                    <a:pt x="7766" y="28321"/>
                    <a:pt x="8275" y="31496"/>
                    <a:pt x="9294" y="33909"/>
                  </a:cubicBezTo>
                  <a:cubicBezTo>
                    <a:pt x="10312" y="36322"/>
                    <a:pt x="11713" y="38100"/>
                    <a:pt x="13750" y="39243"/>
                  </a:cubicBezTo>
                  <a:cubicBezTo>
                    <a:pt x="15787" y="40386"/>
                    <a:pt x="18206" y="41021"/>
                    <a:pt x="21134" y="4102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2" name="Google Shape;62;p34"/>
            <p:cNvSpPr/>
            <p:nvPr/>
          </p:nvSpPr>
          <p:spPr>
            <a:xfrm>
              <a:off x="2341070" y="1498091"/>
              <a:ext cx="39722" cy="61468"/>
            </a:xfrm>
            <a:custGeom>
              <a:rect b="b" l="l" r="r" t="t"/>
              <a:pathLst>
                <a:path extrusionOk="0" h="61468" w="39722">
                  <a:moveTo>
                    <a:pt x="127" y="61214"/>
                  </a:moveTo>
                  <a:lnTo>
                    <a:pt x="127" y="1016"/>
                  </a:lnTo>
                  <a:lnTo>
                    <a:pt x="6238" y="1016"/>
                  </a:lnTo>
                  <a:lnTo>
                    <a:pt x="7002" y="7493"/>
                  </a:lnTo>
                  <a:lnTo>
                    <a:pt x="7639" y="7493"/>
                  </a:lnTo>
                  <a:cubicBezTo>
                    <a:pt x="9167" y="4953"/>
                    <a:pt x="11204" y="3048"/>
                    <a:pt x="13623" y="1905"/>
                  </a:cubicBezTo>
                  <a:cubicBezTo>
                    <a:pt x="16042" y="635"/>
                    <a:pt x="18715" y="0"/>
                    <a:pt x="21771" y="0"/>
                  </a:cubicBezTo>
                  <a:cubicBezTo>
                    <a:pt x="25590" y="0"/>
                    <a:pt x="28773" y="889"/>
                    <a:pt x="31447" y="2540"/>
                  </a:cubicBezTo>
                  <a:cubicBezTo>
                    <a:pt x="34120" y="4191"/>
                    <a:pt x="36157" y="6858"/>
                    <a:pt x="37558" y="10287"/>
                  </a:cubicBezTo>
                  <a:cubicBezTo>
                    <a:pt x="38958" y="13843"/>
                    <a:pt x="39722" y="18415"/>
                    <a:pt x="39722" y="24003"/>
                  </a:cubicBezTo>
                  <a:cubicBezTo>
                    <a:pt x="39722" y="29337"/>
                    <a:pt x="38958" y="33655"/>
                    <a:pt x="37558" y="37211"/>
                  </a:cubicBezTo>
                  <a:cubicBezTo>
                    <a:pt x="36030" y="40640"/>
                    <a:pt x="33993" y="43307"/>
                    <a:pt x="31319" y="44958"/>
                  </a:cubicBezTo>
                  <a:cubicBezTo>
                    <a:pt x="28646" y="46609"/>
                    <a:pt x="25590" y="47498"/>
                    <a:pt x="22025" y="47498"/>
                  </a:cubicBezTo>
                  <a:cubicBezTo>
                    <a:pt x="20116" y="47498"/>
                    <a:pt x="18206" y="47244"/>
                    <a:pt x="16551" y="46863"/>
                  </a:cubicBezTo>
                  <a:cubicBezTo>
                    <a:pt x="14896" y="46482"/>
                    <a:pt x="13241" y="45720"/>
                    <a:pt x="11840" y="44704"/>
                  </a:cubicBezTo>
                  <a:cubicBezTo>
                    <a:pt x="10440" y="43688"/>
                    <a:pt x="9294" y="42418"/>
                    <a:pt x="8148" y="40894"/>
                  </a:cubicBezTo>
                  <a:lnTo>
                    <a:pt x="7639" y="40894"/>
                  </a:lnTo>
                  <a:lnTo>
                    <a:pt x="7639" y="61468"/>
                  </a:lnTo>
                  <a:lnTo>
                    <a:pt x="0" y="61468"/>
                  </a:lnTo>
                  <a:close/>
                  <a:moveTo>
                    <a:pt x="19606" y="40767"/>
                  </a:moveTo>
                  <a:cubicBezTo>
                    <a:pt x="22407" y="40767"/>
                    <a:pt x="24699" y="40259"/>
                    <a:pt x="26481" y="39116"/>
                  </a:cubicBezTo>
                  <a:cubicBezTo>
                    <a:pt x="28264" y="37973"/>
                    <a:pt x="29537" y="36195"/>
                    <a:pt x="30428" y="33909"/>
                  </a:cubicBezTo>
                  <a:cubicBezTo>
                    <a:pt x="31319" y="31496"/>
                    <a:pt x="31701" y="28448"/>
                    <a:pt x="31701" y="24765"/>
                  </a:cubicBezTo>
                  <a:lnTo>
                    <a:pt x="31701" y="22987"/>
                  </a:lnTo>
                  <a:cubicBezTo>
                    <a:pt x="31701" y="19050"/>
                    <a:pt x="31192" y="15875"/>
                    <a:pt x="30301" y="13462"/>
                  </a:cubicBezTo>
                  <a:cubicBezTo>
                    <a:pt x="29410" y="11049"/>
                    <a:pt x="28009" y="9398"/>
                    <a:pt x="26227" y="8382"/>
                  </a:cubicBezTo>
                  <a:cubicBezTo>
                    <a:pt x="24444" y="7366"/>
                    <a:pt x="22280" y="6858"/>
                    <a:pt x="19734" y="6858"/>
                  </a:cubicBezTo>
                  <a:cubicBezTo>
                    <a:pt x="16933" y="6858"/>
                    <a:pt x="14641" y="7493"/>
                    <a:pt x="12731" y="8763"/>
                  </a:cubicBezTo>
                  <a:cubicBezTo>
                    <a:pt x="10949" y="10033"/>
                    <a:pt x="9549" y="11811"/>
                    <a:pt x="8785" y="14351"/>
                  </a:cubicBezTo>
                  <a:cubicBezTo>
                    <a:pt x="7893" y="16764"/>
                    <a:pt x="7512" y="19812"/>
                    <a:pt x="7512" y="23368"/>
                  </a:cubicBezTo>
                  <a:lnTo>
                    <a:pt x="7512" y="24638"/>
                  </a:lnTo>
                  <a:cubicBezTo>
                    <a:pt x="7512" y="27813"/>
                    <a:pt x="7766" y="30480"/>
                    <a:pt x="8403" y="32512"/>
                  </a:cubicBezTo>
                  <a:cubicBezTo>
                    <a:pt x="9039" y="34671"/>
                    <a:pt x="9931" y="36322"/>
                    <a:pt x="10949" y="37592"/>
                  </a:cubicBezTo>
                  <a:cubicBezTo>
                    <a:pt x="12095" y="38862"/>
                    <a:pt x="13368" y="39751"/>
                    <a:pt x="14768" y="40259"/>
                  </a:cubicBezTo>
                  <a:cubicBezTo>
                    <a:pt x="16169" y="40767"/>
                    <a:pt x="17697" y="41021"/>
                    <a:pt x="19352" y="4102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3" name="Google Shape;63;p34"/>
            <p:cNvSpPr/>
            <p:nvPr/>
          </p:nvSpPr>
          <p:spPr>
            <a:xfrm>
              <a:off x="2389577" y="1482089"/>
              <a:ext cx="7638" cy="62357"/>
            </a:xfrm>
            <a:custGeom>
              <a:rect b="b" l="l" r="r" t="t"/>
              <a:pathLst>
                <a:path extrusionOk="0" h="62357" w="7638">
                  <a:moveTo>
                    <a:pt x="0" y="8509"/>
                  </a:moveTo>
                  <a:lnTo>
                    <a:pt x="0" y="0"/>
                  </a:lnTo>
                  <a:lnTo>
                    <a:pt x="7639" y="0"/>
                  </a:lnTo>
                  <a:lnTo>
                    <a:pt x="7639" y="8509"/>
                  </a:lnTo>
                  <a:lnTo>
                    <a:pt x="0" y="8509"/>
                  </a:lnTo>
                  <a:close/>
                  <a:moveTo>
                    <a:pt x="0" y="62357"/>
                  </a:moveTo>
                  <a:lnTo>
                    <a:pt x="0" y="17018"/>
                  </a:lnTo>
                  <a:lnTo>
                    <a:pt x="7639" y="17018"/>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4" name="Google Shape;64;p34"/>
            <p:cNvSpPr/>
            <p:nvPr/>
          </p:nvSpPr>
          <p:spPr>
            <a:xfrm>
              <a:off x="2407528" y="1498219"/>
              <a:ext cx="37430" cy="46355"/>
            </a:xfrm>
            <a:custGeom>
              <a:rect b="b" l="l" r="r" t="t"/>
              <a:pathLst>
                <a:path extrusionOk="0" h="46355" w="37430">
                  <a:moveTo>
                    <a:pt x="382" y="46228"/>
                  </a:moveTo>
                  <a:lnTo>
                    <a:pt x="382" y="889"/>
                  </a:lnTo>
                  <a:lnTo>
                    <a:pt x="6493" y="889"/>
                  </a:lnTo>
                  <a:lnTo>
                    <a:pt x="7130" y="7747"/>
                  </a:lnTo>
                  <a:lnTo>
                    <a:pt x="7766" y="7747"/>
                  </a:lnTo>
                  <a:cubicBezTo>
                    <a:pt x="9039" y="5969"/>
                    <a:pt x="10312" y="4445"/>
                    <a:pt x="11840" y="3302"/>
                  </a:cubicBezTo>
                  <a:cubicBezTo>
                    <a:pt x="13368" y="2159"/>
                    <a:pt x="15023" y="1270"/>
                    <a:pt x="16933" y="762"/>
                  </a:cubicBezTo>
                  <a:cubicBezTo>
                    <a:pt x="18842" y="254"/>
                    <a:pt x="20752" y="0"/>
                    <a:pt x="22916" y="0"/>
                  </a:cubicBezTo>
                  <a:cubicBezTo>
                    <a:pt x="25845" y="0"/>
                    <a:pt x="28264" y="508"/>
                    <a:pt x="30428" y="1524"/>
                  </a:cubicBezTo>
                  <a:cubicBezTo>
                    <a:pt x="32592" y="2540"/>
                    <a:pt x="34247" y="4064"/>
                    <a:pt x="35521" y="6223"/>
                  </a:cubicBezTo>
                  <a:cubicBezTo>
                    <a:pt x="36794" y="8382"/>
                    <a:pt x="37430" y="11303"/>
                    <a:pt x="37430" y="15113"/>
                  </a:cubicBezTo>
                  <a:lnTo>
                    <a:pt x="37430" y="46355"/>
                  </a:lnTo>
                  <a:lnTo>
                    <a:pt x="29792" y="46355"/>
                  </a:lnTo>
                  <a:lnTo>
                    <a:pt x="29792" y="16129"/>
                  </a:lnTo>
                  <a:cubicBezTo>
                    <a:pt x="29792" y="14224"/>
                    <a:pt x="29537" y="12700"/>
                    <a:pt x="29028" y="11430"/>
                  </a:cubicBezTo>
                  <a:cubicBezTo>
                    <a:pt x="28518" y="10160"/>
                    <a:pt x="27882" y="9271"/>
                    <a:pt x="26991" y="8636"/>
                  </a:cubicBezTo>
                  <a:cubicBezTo>
                    <a:pt x="26099" y="8001"/>
                    <a:pt x="25208" y="7493"/>
                    <a:pt x="23935" y="7112"/>
                  </a:cubicBezTo>
                  <a:cubicBezTo>
                    <a:pt x="22789" y="6858"/>
                    <a:pt x="21389" y="6731"/>
                    <a:pt x="19988" y="6731"/>
                  </a:cubicBezTo>
                  <a:cubicBezTo>
                    <a:pt x="17824" y="6731"/>
                    <a:pt x="15787" y="7239"/>
                    <a:pt x="13877" y="8255"/>
                  </a:cubicBezTo>
                  <a:cubicBezTo>
                    <a:pt x="11967" y="9271"/>
                    <a:pt x="10440" y="10795"/>
                    <a:pt x="9294" y="12700"/>
                  </a:cubicBezTo>
                  <a:cubicBezTo>
                    <a:pt x="8148" y="14605"/>
                    <a:pt x="7639" y="17018"/>
                    <a:pt x="7639" y="19685"/>
                  </a:cubicBezTo>
                  <a:lnTo>
                    <a:pt x="7639" y="46355"/>
                  </a:lnTo>
                  <a:lnTo>
                    <a:pt x="0" y="46355"/>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5" name="Google Shape;65;p34"/>
            <p:cNvSpPr/>
            <p:nvPr/>
          </p:nvSpPr>
          <p:spPr>
            <a:xfrm>
              <a:off x="2451070" y="1491488"/>
              <a:ext cx="45960" cy="68579"/>
            </a:xfrm>
            <a:custGeom>
              <a:rect b="b" l="l" r="r" t="t"/>
              <a:pathLst>
                <a:path extrusionOk="0" h="68579" w="45960">
                  <a:moveTo>
                    <a:pt x="12222" y="68580"/>
                  </a:moveTo>
                  <a:cubicBezTo>
                    <a:pt x="10058" y="68580"/>
                    <a:pt x="8021" y="68072"/>
                    <a:pt x="6111" y="67183"/>
                  </a:cubicBezTo>
                  <a:cubicBezTo>
                    <a:pt x="4329" y="66294"/>
                    <a:pt x="2801" y="65024"/>
                    <a:pt x="1655" y="63373"/>
                  </a:cubicBezTo>
                  <a:cubicBezTo>
                    <a:pt x="509" y="61722"/>
                    <a:pt x="0" y="59690"/>
                    <a:pt x="0" y="57404"/>
                  </a:cubicBezTo>
                  <a:cubicBezTo>
                    <a:pt x="0" y="54864"/>
                    <a:pt x="764" y="52832"/>
                    <a:pt x="2164" y="51054"/>
                  </a:cubicBezTo>
                  <a:cubicBezTo>
                    <a:pt x="3565" y="49403"/>
                    <a:pt x="5220" y="48133"/>
                    <a:pt x="7257" y="47371"/>
                  </a:cubicBezTo>
                  <a:cubicBezTo>
                    <a:pt x="5856" y="46736"/>
                    <a:pt x="4711" y="45720"/>
                    <a:pt x="3947" y="44450"/>
                  </a:cubicBezTo>
                  <a:cubicBezTo>
                    <a:pt x="3183" y="43180"/>
                    <a:pt x="2673" y="41910"/>
                    <a:pt x="2673" y="40386"/>
                  </a:cubicBezTo>
                  <a:cubicBezTo>
                    <a:pt x="2673" y="38354"/>
                    <a:pt x="3437" y="36703"/>
                    <a:pt x="4838" y="35306"/>
                  </a:cubicBezTo>
                  <a:cubicBezTo>
                    <a:pt x="6366" y="33909"/>
                    <a:pt x="8148" y="33020"/>
                    <a:pt x="10185" y="32512"/>
                  </a:cubicBezTo>
                  <a:cubicBezTo>
                    <a:pt x="8275" y="31242"/>
                    <a:pt x="6748" y="29591"/>
                    <a:pt x="5602" y="27686"/>
                  </a:cubicBezTo>
                  <a:cubicBezTo>
                    <a:pt x="4456" y="25781"/>
                    <a:pt x="3947" y="23495"/>
                    <a:pt x="3947" y="21082"/>
                  </a:cubicBezTo>
                  <a:cubicBezTo>
                    <a:pt x="3947" y="18161"/>
                    <a:pt x="4583" y="15621"/>
                    <a:pt x="5984" y="13462"/>
                  </a:cubicBezTo>
                  <a:cubicBezTo>
                    <a:pt x="7384" y="11303"/>
                    <a:pt x="9421" y="9525"/>
                    <a:pt x="12222" y="8255"/>
                  </a:cubicBezTo>
                  <a:cubicBezTo>
                    <a:pt x="15023" y="6985"/>
                    <a:pt x="18461" y="6350"/>
                    <a:pt x="22407" y="6350"/>
                  </a:cubicBezTo>
                  <a:cubicBezTo>
                    <a:pt x="24190" y="6350"/>
                    <a:pt x="25972" y="6477"/>
                    <a:pt x="27627" y="6731"/>
                  </a:cubicBezTo>
                  <a:cubicBezTo>
                    <a:pt x="29282" y="6985"/>
                    <a:pt x="30683" y="7366"/>
                    <a:pt x="31956" y="8001"/>
                  </a:cubicBezTo>
                  <a:cubicBezTo>
                    <a:pt x="33993" y="7112"/>
                    <a:pt x="35521" y="5842"/>
                    <a:pt x="36539" y="4445"/>
                  </a:cubicBezTo>
                  <a:cubicBezTo>
                    <a:pt x="37558" y="3048"/>
                    <a:pt x="38194" y="1524"/>
                    <a:pt x="38449" y="0"/>
                  </a:cubicBezTo>
                  <a:lnTo>
                    <a:pt x="45960" y="0"/>
                  </a:lnTo>
                  <a:cubicBezTo>
                    <a:pt x="45960" y="1778"/>
                    <a:pt x="45579" y="3302"/>
                    <a:pt x="44815" y="4826"/>
                  </a:cubicBezTo>
                  <a:cubicBezTo>
                    <a:pt x="44051" y="6350"/>
                    <a:pt x="43032" y="7620"/>
                    <a:pt x="41632" y="8636"/>
                  </a:cubicBezTo>
                  <a:cubicBezTo>
                    <a:pt x="40359" y="9652"/>
                    <a:pt x="38703" y="10287"/>
                    <a:pt x="36794" y="10668"/>
                  </a:cubicBezTo>
                  <a:cubicBezTo>
                    <a:pt x="38194" y="12065"/>
                    <a:pt x="39340" y="13589"/>
                    <a:pt x="39977" y="15367"/>
                  </a:cubicBezTo>
                  <a:cubicBezTo>
                    <a:pt x="40741" y="17145"/>
                    <a:pt x="40995" y="18923"/>
                    <a:pt x="40995" y="20955"/>
                  </a:cubicBezTo>
                  <a:cubicBezTo>
                    <a:pt x="40995" y="23876"/>
                    <a:pt x="40359" y="26416"/>
                    <a:pt x="38958" y="28575"/>
                  </a:cubicBezTo>
                  <a:cubicBezTo>
                    <a:pt x="37558" y="30734"/>
                    <a:pt x="35521" y="32512"/>
                    <a:pt x="32847" y="33782"/>
                  </a:cubicBezTo>
                  <a:cubicBezTo>
                    <a:pt x="30173" y="35052"/>
                    <a:pt x="26736" y="35687"/>
                    <a:pt x="22662" y="35687"/>
                  </a:cubicBezTo>
                  <a:lnTo>
                    <a:pt x="15532" y="35687"/>
                  </a:lnTo>
                  <a:cubicBezTo>
                    <a:pt x="14004" y="35687"/>
                    <a:pt x="12731" y="35941"/>
                    <a:pt x="11713" y="36576"/>
                  </a:cubicBezTo>
                  <a:cubicBezTo>
                    <a:pt x="10694" y="37211"/>
                    <a:pt x="10185" y="38100"/>
                    <a:pt x="10185" y="39497"/>
                  </a:cubicBezTo>
                  <a:cubicBezTo>
                    <a:pt x="10185" y="40640"/>
                    <a:pt x="10694" y="41529"/>
                    <a:pt x="11713" y="42291"/>
                  </a:cubicBezTo>
                  <a:cubicBezTo>
                    <a:pt x="12731" y="43053"/>
                    <a:pt x="14004" y="43307"/>
                    <a:pt x="15532" y="43307"/>
                  </a:cubicBezTo>
                  <a:lnTo>
                    <a:pt x="33993" y="43307"/>
                  </a:lnTo>
                  <a:cubicBezTo>
                    <a:pt x="37303" y="43307"/>
                    <a:pt x="40104" y="44450"/>
                    <a:pt x="42141" y="46609"/>
                  </a:cubicBezTo>
                  <a:cubicBezTo>
                    <a:pt x="44305" y="48768"/>
                    <a:pt x="45324" y="51689"/>
                    <a:pt x="45324" y="55118"/>
                  </a:cubicBezTo>
                  <a:cubicBezTo>
                    <a:pt x="45324" y="57531"/>
                    <a:pt x="44687" y="59817"/>
                    <a:pt x="43414" y="61849"/>
                  </a:cubicBezTo>
                  <a:cubicBezTo>
                    <a:pt x="42141" y="63881"/>
                    <a:pt x="40486" y="65405"/>
                    <a:pt x="38194" y="66548"/>
                  </a:cubicBezTo>
                  <a:cubicBezTo>
                    <a:pt x="36030" y="67691"/>
                    <a:pt x="33356" y="68326"/>
                    <a:pt x="30428" y="68326"/>
                  </a:cubicBezTo>
                  <a:lnTo>
                    <a:pt x="11840" y="68326"/>
                  </a:lnTo>
                  <a:close/>
                  <a:moveTo>
                    <a:pt x="14386" y="62865"/>
                  </a:moveTo>
                  <a:lnTo>
                    <a:pt x="30683" y="62865"/>
                  </a:lnTo>
                  <a:cubicBezTo>
                    <a:pt x="31956" y="62865"/>
                    <a:pt x="33229" y="62611"/>
                    <a:pt x="34375" y="62103"/>
                  </a:cubicBezTo>
                  <a:cubicBezTo>
                    <a:pt x="35521" y="61595"/>
                    <a:pt x="36284" y="60833"/>
                    <a:pt x="36921" y="59817"/>
                  </a:cubicBezTo>
                  <a:cubicBezTo>
                    <a:pt x="37558" y="58801"/>
                    <a:pt x="37812" y="57785"/>
                    <a:pt x="37812" y="56642"/>
                  </a:cubicBezTo>
                  <a:cubicBezTo>
                    <a:pt x="37812" y="54737"/>
                    <a:pt x="37176" y="53086"/>
                    <a:pt x="36030" y="51943"/>
                  </a:cubicBezTo>
                  <a:cubicBezTo>
                    <a:pt x="34884" y="50800"/>
                    <a:pt x="33484" y="50165"/>
                    <a:pt x="31701" y="50165"/>
                  </a:cubicBezTo>
                  <a:lnTo>
                    <a:pt x="14259" y="50165"/>
                  </a:lnTo>
                  <a:cubicBezTo>
                    <a:pt x="12477" y="50165"/>
                    <a:pt x="10822" y="50800"/>
                    <a:pt x="9549" y="52070"/>
                  </a:cubicBezTo>
                  <a:cubicBezTo>
                    <a:pt x="8275" y="53340"/>
                    <a:pt x="7639" y="54864"/>
                    <a:pt x="7639" y="56642"/>
                  </a:cubicBezTo>
                  <a:cubicBezTo>
                    <a:pt x="7639" y="58547"/>
                    <a:pt x="8275" y="60071"/>
                    <a:pt x="9549" y="61214"/>
                  </a:cubicBezTo>
                  <a:cubicBezTo>
                    <a:pt x="10822" y="62357"/>
                    <a:pt x="12350" y="62992"/>
                    <a:pt x="14259" y="62992"/>
                  </a:cubicBezTo>
                  <a:close/>
                  <a:moveTo>
                    <a:pt x="22662" y="30226"/>
                  </a:moveTo>
                  <a:cubicBezTo>
                    <a:pt x="26354" y="30226"/>
                    <a:pt x="29028" y="29464"/>
                    <a:pt x="30810" y="27813"/>
                  </a:cubicBezTo>
                  <a:cubicBezTo>
                    <a:pt x="32592" y="26162"/>
                    <a:pt x="33484" y="24003"/>
                    <a:pt x="33484" y="21209"/>
                  </a:cubicBezTo>
                  <a:cubicBezTo>
                    <a:pt x="33484" y="18415"/>
                    <a:pt x="32592" y="16256"/>
                    <a:pt x="30810" y="14605"/>
                  </a:cubicBezTo>
                  <a:cubicBezTo>
                    <a:pt x="29028" y="12954"/>
                    <a:pt x="26227" y="12192"/>
                    <a:pt x="22662" y="12192"/>
                  </a:cubicBezTo>
                  <a:cubicBezTo>
                    <a:pt x="19097" y="12192"/>
                    <a:pt x="16169" y="12954"/>
                    <a:pt x="14386" y="14605"/>
                  </a:cubicBezTo>
                  <a:cubicBezTo>
                    <a:pt x="12604" y="16256"/>
                    <a:pt x="11713" y="18415"/>
                    <a:pt x="11713" y="21209"/>
                  </a:cubicBezTo>
                  <a:cubicBezTo>
                    <a:pt x="11713" y="22987"/>
                    <a:pt x="12095" y="24511"/>
                    <a:pt x="12986" y="25908"/>
                  </a:cubicBezTo>
                  <a:cubicBezTo>
                    <a:pt x="13750" y="27305"/>
                    <a:pt x="15023" y="28321"/>
                    <a:pt x="16678" y="29083"/>
                  </a:cubicBezTo>
                  <a:cubicBezTo>
                    <a:pt x="18333" y="29845"/>
                    <a:pt x="20370" y="30226"/>
                    <a:pt x="22789" y="3022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6" name="Google Shape;66;p34"/>
            <p:cNvSpPr/>
            <p:nvPr/>
          </p:nvSpPr>
          <p:spPr>
            <a:xfrm>
              <a:off x="2519310" y="1497964"/>
              <a:ext cx="43668" cy="47498"/>
            </a:xfrm>
            <a:custGeom>
              <a:rect b="b" l="l" r="r" t="t"/>
              <a:pathLst>
                <a:path extrusionOk="0" h="47498" w="43668">
                  <a:moveTo>
                    <a:pt x="14386" y="47498"/>
                  </a:moveTo>
                  <a:cubicBezTo>
                    <a:pt x="12731" y="47498"/>
                    <a:pt x="11076" y="47244"/>
                    <a:pt x="9421" y="46863"/>
                  </a:cubicBezTo>
                  <a:cubicBezTo>
                    <a:pt x="7766" y="46482"/>
                    <a:pt x="6238" y="45847"/>
                    <a:pt x="4711" y="44831"/>
                  </a:cubicBezTo>
                  <a:cubicBezTo>
                    <a:pt x="3310" y="43942"/>
                    <a:pt x="2164" y="42672"/>
                    <a:pt x="1273" y="41021"/>
                  </a:cubicBezTo>
                  <a:cubicBezTo>
                    <a:pt x="382" y="39370"/>
                    <a:pt x="0" y="37338"/>
                    <a:pt x="0" y="34798"/>
                  </a:cubicBezTo>
                  <a:cubicBezTo>
                    <a:pt x="0" y="31750"/>
                    <a:pt x="764" y="29083"/>
                    <a:pt x="2292" y="27178"/>
                  </a:cubicBezTo>
                  <a:cubicBezTo>
                    <a:pt x="3819" y="25146"/>
                    <a:pt x="5856" y="23622"/>
                    <a:pt x="8530" y="22479"/>
                  </a:cubicBezTo>
                  <a:cubicBezTo>
                    <a:pt x="11204" y="21336"/>
                    <a:pt x="14386" y="20574"/>
                    <a:pt x="18079" y="20193"/>
                  </a:cubicBezTo>
                  <a:cubicBezTo>
                    <a:pt x="21771" y="19812"/>
                    <a:pt x="25717" y="19558"/>
                    <a:pt x="30046" y="19558"/>
                  </a:cubicBezTo>
                  <a:lnTo>
                    <a:pt x="30046" y="14351"/>
                  </a:lnTo>
                  <a:cubicBezTo>
                    <a:pt x="30046" y="12700"/>
                    <a:pt x="29792" y="11303"/>
                    <a:pt x="29155" y="10033"/>
                  </a:cubicBezTo>
                  <a:cubicBezTo>
                    <a:pt x="28518" y="8763"/>
                    <a:pt x="27500" y="7874"/>
                    <a:pt x="26099" y="7239"/>
                  </a:cubicBezTo>
                  <a:cubicBezTo>
                    <a:pt x="24572" y="6604"/>
                    <a:pt x="22535" y="6223"/>
                    <a:pt x="19861" y="6223"/>
                  </a:cubicBezTo>
                  <a:cubicBezTo>
                    <a:pt x="17187" y="6223"/>
                    <a:pt x="15150" y="6604"/>
                    <a:pt x="13623" y="7239"/>
                  </a:cubicBezTo>
                  <a:cubicBezTo>
                    <a:pt x="12095" y="7874"/>
                    <a:pt x="11076" y="8763"/>
                    <a:pt x="10440" y="9779"/>
                  </a:cubicBezTo>
                  <a:cubicBezTo>
                    <a:pt x="9803" y="10795"/>
                    <a:pt x="9549" y="11938"/>
                    <a:pt x="9549" y="13208"/>
                  </a:cubicBezTo>
                  <a:lnTo>
                    <a:pt x="9549" y="14478"/>
                  </a:lnTo>
                  <a:lnTo>
                    <a:pt x="2164" y="14478"/>
                  </a:lnTo>
                  <a:cubicBezTo>
                    <a:pt x="2164" y="14478"/>
                    <a:pt x="2164" y="13843"/>
                    <a:pt x="2164" y="13589"/>
                  </a:cubicBezTo>
                  <a:lnTo>
                    <a:pt x="2164" y="12573"/>
                  </a:lnTo>
                  <a:cubicBezTo>
                    <a:pt x="2164" y="9779"/>
                    <a:pt x="2928" y="7493"/>
                    <a:pt x="4456" y="5588"/>
                  </a:cubicBezTo>
                  <a:cubicBezTo>
                    <a:pt x="5984" y="3683"/>
                    <a:pt x="8148" y="2286"/>
                    <a:pt x="10949" y="1397"/>
                  </a:cubicBezTo>
                  <a:cubicBezTo>
                    <a:pt x="13750" y="508"/>
                    <a:pt x="16933" y="0"/>
                    <a:pt x="20498" y="0"/>
                  </a:cubicBezTo>
                  <a:cubicBezTo>
                    <a:pt x="24317" y="0"/>
                    <a:pt x="27500" y="508"/>
                    <a:pt x="30046" y="1651"/>
                  </a:cubicBezTo>
                  <a:cubicBezTo>
                    <a:pt x="32592" y="2794"/>
                    <a:pt x="34502" y="4318"/>
                    <a:pt x="35775" y="6350"/>
                  </a:cubicBezTo>
                  <a:cubicBezTo>
                    <a:pt x="37048" y="8382"/>
                    <a:pt x="37685" y="10795"/>
                    <a:pt x="37685" y="13589"/>
                  </a:cubicBezTo>
                  <a:lnTo>
                    <a:pt x="37685" y="38100"/>
                  </a:lnTo>
                  <a:cubicBezTo>
                    <a:pt x="37685" y="39243"/>
                    <a:pt x="37940" y="40005"/>
                    <a:pt x="38449" y="40386"/>
                  </a:cubicBezTo>
                  <a:cubicBezTo>
                    <a:pt x="38958" y="40767"/>
                    <a:pt x="39595" y="41021"/>
                    <a:pt x="40359" y="41021"/>
                  </a:cubicBezTo>
                  <a:lnTo>
                    <a:pt x="43669" y="41021"/>
                  </a:lnTo>
                  <a:lnTo>
                    <a:pt x="43669" y="45974"/>
                  </a:lnTo>
                  <a:cubicBezTo>
                    <a:pt x="42905" y="46355"/>
                    <a:pt x="42014" y="46609"/>
                    <a:pt x="40995" y="46863"/>
                  </a:cubicBezTo>
                  <a:cubicBezTo>
                    <a:pt x="39977" y="47117"/>
                    <a:pt x="38831" y="47244"/>
                    <a:pt x="37685" y="47244"/>
                  </a:cubicBezTo>
                  <a:cubicBezTo>
                    <a:pt x="36157" y="47244"/>
                    <a:pt x="35011" y="46990"/>
                    <a:pt x="33993" y="46355"/>
                  </a:cubicBezTo>
                  <a:cubicBezTo>
                    <a:pt x="32974" y="45720"/>
                    <a:pt x="32211" y="44958"/>
                    <a:pt x="31701" y="43815"/>
                  </a:cubicBezTo>
                  <a:cubicBezTo>
                    <a:pt x="31192" y="42799"/>
                    <a:pt x="30810" y="41529"/>
                    <a:pt x="30683" y="40259"/>
                  </a:cubicBezTo>
                  <a:lnTo>
                    <a:pt x="30046" y="40259"/>
                  </a:lnTo>
                  <a:cubicBezTo>
                    <a:pt x="29028" y="41656"/>
                    <a:pt x="27754" y="42926"/>
                    <a:pt x="26099" y="44069"/>
                  </a:cubicBezTo>
                  <a:cubicBezTo>
                    <a:pt x="24572" y="45085"/>
                    <a:pt x="22789" y="45974"/>
                    <a:pt x="20752" y="46482"/>
                  </a:cubicBezTo>
                  <a:cubicBezTo>
                    <a:pt x="18842" y="47117"/>
                    <a:pt x="16678" y="47371"/>
                    <a:pt x="14386" y="47371"/>
                  </a:cubicBezTo>
                  <a:close/>
                  <a:moveTo>
                    <a:pt x="16296" y="41148"/>
                  </a:moveTo>
                  <a:cubicBezTo>
                    <a:pt x="18079" y="41148"/>
                    <a:pt x="19861" y="40894"/>
                    <a:pt x="21516" y="40259"/>
                  </a:cubicBezTo>
                  <a:cubicBezTo>
                    <a:pt x="23171" y="39624"/>
                    <a:pt x="24572" y="38862"/>
                    <a:pt x="25845" y="37846"/>
                  </a:cubicBezTo>
                  <a:cubicBezTo>
                    <a:pt x="27118" y="36830"/>
                    <a:pt x="28136" y="35560"/>
                    <a:pt x="28900" y="34036"/>
                  </a:cubicBezTo>
                  <a:cubicBezTo>
                    <a:pt x="29664" y="32512"/>
                    <a:pt x="30046" y="30861"/>
                    <a:pt x="30046" y="29083"/>
                  </a:cubicBezTo>
                  <a:lnTo>
                    <a:pt x="30046" y="25273"/>
                  </a:lnTo>
                  <a:cubicBezTo>
                    <a:pt x="25335" y="25273"/>
                    <a:pt x="21389" y="25527"/>
                    <a:pt x="18079" y="26035"/>
                  </a:cubicBezTo>
                  <a:cubicBezTo>
                    <a:pt x="14768" y="26543"/>
                    <a:pt x="12222" y="27432"/>
                    <a:pt x="10567" y="28829"/>
                  </a:cubicBezTo>
                  <a:cubicBezTo>
                    <a:pt x="8785" y="30099"/>
                    <a:pt x="7893" y="32004"/>
                    <a:pt x="7893" y="34417"/>
                  </a:cubicBezTo>
                  <a:cubicBezTo>
                    <a:pt x="7893" y="35941"/>
                    <a:pt x="8275" y="37211"/>
                    <a:pt x="8912" y="38227"/>
                  </a:cubicBezTo>
                  <a:cubicBezTo>
                    <a:pt x="9549" y="39243"/>
                    <a:pt x="10567" y="39878"/>
                    <a:pt x="11840" y="40386"/>
                  </a:cubicBezTo>
                  <a:cubicBezTo>
                    <a:pt x="13113" y="40894"/>
                    <a:pt x="14514" y="41148"/>
                    <a:pt x="16296" y="4114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7" name="Google Shape;67;p34"/>
            <p:cNvSpPr/>
            <p:nvPr/>
          </p:nvSpPr>
          <p:spPr>
            <a:xfrm>
              <a:off x="2568835" y="1498219"/>
              <a:ext cx="37430" cy="46355"/>
            </a:xfrm>
            <a:custGeom>
              <a:rect b="b" l="l" r="r" t="t"/>
              <a:pathLst>
                <a:path extrusionOk="0" h="46355" w="37430">
                  <a:moveTo>
                    <a:pt x="382" y="46228"/>
                  </a:moveTo>
                  <a:lnTo>
                    <a:pt x="382" y="889"/>
                  </a:lnTo>
                  <a:lnTo>
                    <a:pt x="6493" y="889"/>
                  </a:lnTo>
                  <a:lnTo>
                    <a:pt x="7130" y="7747"/>
                  </a:lnTo>
                  <a:lnTo>
                    <a:pt x="7766" y="7747"/>
                  </a:lnTo>
                  <a:cubicBezTo>
                    <a:pt x="9039" y="5969"/>
                    <a:pt x="10312" y="4445"/>
                    <a:pt x="11840" y="3302"/>
                  </a:cubicBezTo>
                  <a:cubicBezTo>
                    <a:pt x="13368" y="2159"/>
                    <a:pt x="15023" y="1270"/>
                    <a:pt x="16933" y="762"/>
                  </a:cubicBezTo>
                  <a:cubicBezTo>
                    <a:pt x="18842" y="254"/>
                    <a:pt x="20752" y="0"/>
                    <a:pt x="22917" y="0"/>
                  </a:cubicBezTo>
                  <a:cubicBezTo>
                    <a:pt x="25845" y="0"/>
                    <a:pt x="28264" y="508"/>
                    <a:pt x="30428" y="1524"/>
                  </a:cubicBezTo>
                  <a:cubicBezTo>
                    <a:pt x="32592" y="2540"/>
                    <a:pt x="34248" y="4064"/>
                    <a:pt x="35521" y="6223"/>
                  </a:cubicBezTo>
                  <a:cubicBezTo>
                    <a:pt x="36794" y="8382"/>
                    <a:pt x="37430" y="11303"/>
                    <a:pt x="37430" y="15113"/>
                  </a:cubicBezTo>
                  <a:lnTo>
                    <a:pt x="37430" y="46355"/>
                  </a:lnTo>
                  <a:lnTo>
                    <a:pt x="29792" y="46355"/>
                  </a:lnTo>
                  <a:lnTo>
                    <a:pt x="29792" y="16129"/>
                  </a:lnTo>
                  <a:cubicBezTo>
                    <a:pt x="29792" y="14224"/>
                    <a:pt x="29537" y="12700"/>
                    <a:pt x="29028" y="11430"/>
                  </a:cubicBezTo>
                  <a:cubicBezTo>
                    <a:pt x="28518" y="10160"/>
                    <a:pt x="27882" y="9271"/>
                    <a:pt x="26991" y="8636"/>
                  </a:cubicBezTo>
                  <a:cubicBezTo>
                    <a:pt x="26099" y="8001"/>
                    <a:pt x="25208" y="7493"/>
                    <a:pt x="23935" y="7112"/>
                  </a:cubicBezTo>
                  <a:cubicBezTo>
                    <a:pt x="22789" y="6858"/>
                    <a:pt x="21389" y="6731"/>
                    <a:pt x="19988" y="6731"/>
                  </a:cubicBezTo>
                  <a:cubicBezTo>
                    <a:pt x="17824" y="6731"/>
                    <a:pt x="15787" y="7239"/>
                    <a:pt x="13877" y="8255"/>
                  </a:cubicBezTo>
                  <a:cubicBezTo>
                    <a:pt x="11968" y="9271"/>
                    <a:pt x="10440" y="10795"/>
                    <a:pt x="9294" y="12700"/>
                  </a:cubicBezTo>
                  <a:cubicBezTo>
                    <a:pt x="8148" y="14605"/>
                    <a:pt x="7639" y="17018"/>
                    <a:pt x="7639" y="19685"/>
                  </a:cubicBezTo>
                  <a:lnTo>
                    <a:pt x="7639" y="46355"/>
                  </a:lnTo>
                  <a:lnTo>
                    <a:pt x="0" y="46355"/>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8" name="Google Shape;68;p34"/>
            <p:cNvSpPr/>
            <p:nvPr/>
          </p:nvSpPr>
          <p:spPr>
            <a:xfrm>
              <a:off x="2614668" y="1482089"/>
              <a:ext cx="39722" cy="63373"/>
            </a:xfrm>
            <a:custGeom>
              <a:rect b="b" l="l" r="r" t="t"/>
              <a:pathLst>
                <a:path extrusionOk="0" h="63373" w="39722">
                  <a:moveTo>
                    <a:pt x="18079" y="63373"/>
                  </a:moveTo>
                  <a:cubicBezTo>
                    <a:pt x="14387" y="63373"/>
                    <a:pt x="11076" y="62484"/>
                    <a:pt x="8403" y="60833"/>
                  </a:cubicBezTo>
                  <a:cubicBezTo>
                    <a:pt x="5729" y="59182"/>
                    <a:pt x="3692" y="56515"/>
                    <a:pt x="2164" y="53086"/>
                  </a:cubicBezTo>
                  <a:cubicBezTo>
                    <a:pt x="637" y="49530"/>
                    <a:pt x="0" y="44958"/>
                    <a:pt x="0" y="39370"/>
                  </a:cubicBezTo>
                  <a:cubicBezTo>
                    <a:pt x="0" y="33782"/>
                    <a:pt x="764" y="29591"/>
                    <a:pt x="2292" y="26162"/>
                  </a:cubicBezTo>
                  <a:cubicBezTo>
                    <a:pt x="3819" y="22733"/>
                    <a:pt x="5857" y="20193"/>
                    <a:pt x="8530" y="18542"/>
                  </a:cubicBezTo>
                  <a:cubicBezTo>
                    <a:pt x="11204" y="16891"/>
                    <a:pt x="14259" y="16002"/>
                    <a:pt x="17824" y="16002"/>
                  </a:cubicBezTo>
                  <a:cubicBezTo>
                    <a:pt x="19861" y="16002"/>
                    <a:pt x="21771" y="16256"/>
                    <a:pt x="23426" y="16637"/>
                  </a:cubicBezTo>
                  <a:cubicBezTo>
                    <a:pt x="25208" y="17145"/>
                    <a:pt x="26736" y="17780"/>
                    <a:pt x="28009" y="18796"/>
                  </a:cubicBezTo>
                  <a:cubicBezTo>
                    <a:pt x="29410" y="19812"/>
                    <a:pt x="30556" y="21082"/>
                    <a:pt x="31574" y="22733"/>
                  </a:cubicBezTo>
                  <a:lnTo>
                    <a:pt x="32083" y="22733"/>
                  </a:lnTo>
                  <a:lnTo>
                    <a:pt x="32083" y="0"/>
                  </a:lnTo>
                  <a:lnTo>
                    <a:pt x="39722" y="0"/>
                  </a:lnTo>
                  <a:lnTo>
                    <a:pt x="39722" y="62357"/>
                  </a:lnTo>
                  <a:lnTo>
                    <a:pt x="33611" y="62357"/>
                  </a:lnTo>
                  <a:lnTo>
                    <a:pt x="32975" y="55880"/>
                  </a:lnTo>
                  <a:lnTo>
                    <a:pt x="32338" y="55880"/>
                  </a:lnTo>
                  <a:cubicBezTo>
                    <a:pt x="30810" y="58420"/>
                    <a:pt x="28773" y="60325"/>
                    <a:pt x="26227" y="61468"/>
                  </a:cubicBezTo>
                  <a:cubicBezTo>
                    <a:pt x="23808" y="62738"/>
                    <a:pt x="21007" y="63373"/>
                    <a:pt x="18079" y="63373"/>
                  </a:cubicBezTo>
                  <a:close/>
                  <a:moveTo>
                    <a:pt x="19861" y="56769"/>
                  </a:moveTo>
                  <a:cubicBezTo>
                    <a:pt x="22789" y="56769"/>
                    <a:pt x="25081" y="56134"/>
                    <a:pt x="26863" y="54864"/>
                  </a:cubicBezTo>
                  <a:cubicBezTo>
                    <a:pt x="28646" y="53594"/>
                    <a:pt x="29919" y="51816"/>
                    <a:pt x="30810" y="49403"/>
                  </a:cubicBezTo>
                  <a:cubicBezTo>
                    <a:pt x="31701" y="46990"/>
                    <a:pt x="32083" y="43942"/>
                    <a:pt x="32083" y="40386"/>
                  </a:cubicBezTo>
                  <a:lnTo>
                    <a:pt x="32083" y="38989"/>
                  </a:lnTo>
                  <a:cubicBezTo>
                    <a:pt x="32083" y="35941"/>
                    <a:pt x="31829" y="33274"/>
                    <a:pt x="31192" y="31115"/>
                  </a:cubicBezTo>
                  <a:cubicBezTo>
                    <a:pt x="30556" y="28956"/>
                    <a:pt x="29664" y="27305"/>
                    <a:pt x="28646" y="26035"/>
                  </a:cubicBezTo>
                  <a:cubicBezTo>
                    <a:pt x="27500" y="24765"/>
                    <a:pt x="26227" y="23876"/>
                    <a:pt x="24826" y="23368"/>
                  </a:cubicBezTo>
                  <a:cubicBezTo>
                    <a:pt x="23426" y="22860"/>
                    <a:pt x="21898" y="22606"/>
                    <a:pt x="20243" y="22606"/>
                  </a:cubicBezTo>
                  <a:cubicBezTo>
                    <a:pt x="17442" y="22606"/>
                    <a:pt x="15150" y="23114"/>
                    <a:pt x="13368" y="24257"/>
                  </a:cubicBezTo>
                  <a:cubicBezTo>
                    <a:pt x="11586" y="25400"/>
                    <a:pt x="10313" y="27178"/>
                    <a:pt x="9421" y="29464"/>
                  </a:cubicBezTo>
                  <a:cubicBezTo>
                    <a:pt x="8530" y="31750"/>
                    <a:pt x="8148" y="34925"/>
                    <a:pt x="8148" y="38735"/>
                  </a:cubicBezTo>
                  <a:lnTo>
                    <a:pt x="8148" y="40513"/>
                  </a:lnTo>
                  <a:cubicBezTo>
                    <a:pt x="8148" y="44450"/>
                    <a:pt x="8657" y="47625"/>
                    <a:pt x="9549" y="49911"/>
                  </a:cubicBezTo>
                  <a:cubicBezTo>
                    <a:pt x="10440" y="52324"/>
                    <a:pt x="11840" y="53975"/>
                    <a:pt x="13623" y="54991"/>
                  </a:cubicBezTo>
                  <a:cubicBezTo>
                    <a:pt x="15405" y="56007"/>
                    <a:pt x="17569" y="56515"/>
                    <a:pt x="20116" y="56515"/>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69" name="Google Shape;69;p34"/>
            <p:cNvSpPr/>
            <p:nvPr/>
          </p:nvSpPr>
          <p:spPr>
            <a:xfrm>
              <a:off x="2684819" y="1482089"/>
              <a:ext cx="7638" cy="62357"/>
            </a:xfrm>
            <a:custGeom>
              <a:rect b="b" l="l" r="r" t="t"/>
              <a:pathLst>
                <a:path extrusionOk="0" h="62357" w="7638">
                  <a:moveTo>
                    <a:pt x="0" y="8509"/>
                  </a:moveTo>
                  <a:lnTo>
                    <a:pt x="0" y="0"/>
                  </a:lnTo>
                  <a:lnTo>
                    <a:pt x="7639" y="0"/>
                  </a:lnTo>
                  <a:lnTo>
                    <a:pt x="7639" y="8509"/>
                  </a:lnTo>
                  <a:lnTo>
                    <a:pt x="0" y="8509"/>
                  </a:lnTo>
                  <a:close/>
                  <a:moveTo>
                    <a:pt x="0" y="62357"/>
                  </a:moveTo>
                  <a:lnTo>
                    <a:pt x="0" y="17018"/>
                  </a:lnTo>
                  <a:lnTo>
                    <a:pt x="7639" y="17018"/>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0" name="Google Shape;70;p34"/>
            <p:cNvSpPr/>
            <p:nvPr/>
          </p:nvSpPr>
          <p:spPr>
            <a:xfrm>
              <a:off x="2703152" y="1498219"/>
              <a:ext cx="62765" cy="46355"/>
            </a:xfrm>
            <a:custGeom>
              <a:rect b="b" l="l" r="r" t="t"/>
              <a:pathLst>
                <a:path extrusionOk="0" h="46355" w="62765">
                  <a:moveTo>
                    <a:pt x="0" y="46228"/>
                  </a:moveTo>
                  <a:lnTo>
                    <a:pt x="0" y="889"/>
                  </a:lnTo>
                  <a:lnTo>
                    <a:pt x="6111" y="889"/>
                  </a:lnTo>
                  <a:lnTo>
                    <a:pt x="6748" y="7747"/>
                  </a:lnTo>
                  <a:lnTo>
                    <a:pt x="7384" y="7747"/>
                  </a:lnTo>
                  <a:cubicBezTo>
                    <a:pt x="8530" y="5969"/>
                    <a:pt x="9803" y="4445"/>
                    <a:pt x="11331" y="3302"/>
                  </a:cubicBezTo>
                  <a:cubicBezTo>
                    <a:pt x="12731" y="2159"/>
                    <a:pt x="14386" y="1270"/>
                    <a:pt x="16042" y="762"/>
                  </a:cubicBezTo>
                  <a:cubicBezTo>
                    <a:pt x="17824" y="254"/>
                    <a:pt x="19606" y="0"/>
                    <a:pt x="21643" y="0"/>
                  </a:cubicBezTo>
                  <a:cubicBezTo>
                    <a:pt x="24572" y="0"/>
                    <a:pt x="27118" y="635"/>
                    <a:pt x="29282" y="1778"/>
                  </a:cubicBezTo>
                  <a:cubicBezTo>
                    <a:pt x="31446" y="2921"/>
                    <a:pt x="32974" y="4953"/>
                    <a:pt x="33993" y="7874"/>
                  </a:cubicBezTo>
                  <a:lnTo>
                    <a:pt x="34502" y="7874"/>
                  </a:lnTo>
                  <a:cubicBezTo>
                    <a:pt x="35648" y="6096"/>
                    <a:pt x="36921" y="4572"/>
                    <a:pt x="38322" y="3429"/>
                  </a:cubicBezTo>
                  <a:cubicBezTo>
                    <a:pt x="39722" y="2286"/>
                    <a:pt x="41377" y="1524"/>
                    <a:pt x="43160" y="889"/>
                  </a:cubicBezTo>
                  <a:cubicBezTo>
                    <a:pt x="44942" y="254"/>
                    <a:pt x="46852" y="0"/>
                    <a:pt x="48889" y="0"/>
                  </a:cubicBezTo>
                  <a:cubicBezTo>
                    <a:pt x="51690" y="0"/>
                    <a:pt x="54109" y="508"/>
                    <a:pt x="56145" y="1397"/>
                  </a:cubicBezTo>
                  <a:cubicBezTo>
                    <a:pt x="58183" y="2286"/>
                    <a:pt x="59838" y="3937"/>
                    <a:pt x="60983" y="6096"/>
                  </a:cubicBezTo>
                  <a:cubicBezTo>
                    <a:pt x="62129" y="8255"/>
                    <a:pt x="62766" y="11176"/>
                    <a:pt x="62766" y="14732"/>
                  </a:cubicBezTo>
                  <a:lnTo>
                    <a:pt x="62766" y="46355"/>
                  </a:lnTo>
                  <a:lnTo>
                    <a:pt x="55127" y="46355"/>
                  </a:lnTo>
                  <a:lnTo>
                    <a:pt x="55127" y="15875"/>
                  </a:lnTo>
                  <a:cubicBezTo>
                    <a:pt x="55127" y="14097"/>
                    <a:pt x="54872" y="12573"/>
                    <a:pt x="54491" y="11303"/>
                  </a:cubicBezTo>
                  <a:cubicBezTo>
                    <a:pt x="54109" y="10033"/>
                    <a:pt x="53472" y="9144"/>
                    <a:pt x="52581" y="8509"/>
                  </a:cubicBezTo>
                  <a:cubicBezTo>
                    <a:pt x="51817" y="7874"/>
                    <a:pt x="50798" y="7366"/>
                    <a:pt x="49780" y="7112"/>
                  </a:cubicBezTo>
                  <a:cubicBezTo>
                    <a:pt x="48761" y="6858"/>
                    <a:pt x="47615" y="6731"/>
                    <a:pt x="46342" y="6731"/>
                  </a:cubicBezTo>
                  <a:cubicBezTo>
                    <a:pt x="44305" y="6731"/>
                    <a:pt x="42523" y="7239"/>
                    <a:pt x="40741" y="8255"/>
                  </a:cubicBezTo>
                  <a:cubicBezTo>
                    <a:pt x="39085" y="9271"/>
                    <a:pt x="37685" y="10795"/>
                    <a:pt x="36666" y="12700"/>
                  </a:cubicBezTo>
                  <a:cubicBezTo>
                    <a:pt x="35648" y="14605"/>
                    <a:pt x="35139" y="17018"/>
                    <a:pt x="35139" y="19685"/>
                  </a:cubicBezTo>
                  <a:lnTo>
                    <a:pt x="35139" y="46355"/>
                  </a:lnTo>
                  <a:lnTo>
                    <a:pt x="27500" y="46355"/>
                  </a:lnTo>
                  <a:lnTo>
                    <a:pt x="27500" y="15875"/>
                  </a:lnTo>
                  <a:cubicBezTo>
                    <a:pt x="27500" y="14097"/>
                    <a:pt x="27245" y="12573"/>
                    <a:pt x="26863" y="11303"/>
                  </a:cubicBezTo>
                  <a:cubicBezTo>
                    <a:pt x="26354" y="10033"/>
                    <a:pt x="25845" y="9144"/>
                    <a:pt x="25081" y="8509"/>
                  </a:cubicBezTo>
                  <a:cubicBezTo>
                    <a:pt x="24317" y="7874"/>
                    <a:pt x="23426" y="7366"/>
                    <a:pt x="22407" y="7112"/>
                  </a:cubicBezTo>
                  <a:cubicBezTo>
                    <a:pt x="21389" y="6858"/>
                    <a:pt x="20243" y="6731"/>
                    <a:pt x="19097" y="6731"/>
                  </a:cubicBezTo>
                  <a:cubicBezTo>
                    <a:pt x="17060" y="6731"/>
                    <a:pt x="15150" y="7239"/>
                    <a:pt x="13368" y="8255"/>
                  </a:cubicBezTo>
                  <a:cubicBezTo>
                    <a:pt x="11585" y="9271"/>
                    <a:pt x="10185" y="10795"/>
                    <a:pt x="9166" y="12700"/>
                  </a:cubicBezTo>
                  <a:cubicBezTo>
                    <a:pt x="8148" y="14605"/>
                    <a:pt x="7639" y="17018"/>
                    <a:pt x="7639" y="19685"/>
                  </a:cubicBezTo>
                  <a:lnTo>
                    <a:pt x="7639" y="46355"/>
                  </a:lnTo>
                  <a:lnTo>
                    <a:pt x="0" y="46355"/>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1" name="Google Shape;71;p34"/>
            <p:cNvSpPr/>
            <p:nvPr/>
          </p:nvSpPr>
          <p:spPr>
            <a:xfrm>
              <a:off x="2776485" y="1498091"/>
              <a:ext cx="39722" cy="61468"/>
            </a:xfrm>
            <a:custGeom>
              <a:rect b="b" l="l" r="r" t="t"/>
              <a:pathLst>
                <a:path extrusionOk="0" h="61468" w="39722">
                  <a:moveTo>
                    <a:pt x="127" y="61214"/>
                  </a:moveTo>
                  <a:lnTo>
                    <a:pt x="127" y="1016"/>
                  </a:lnTo>
                  <a:lnTo>
                    <a:pt x="6238" y="1016"/>
                  </a:lnTo>
                  <a:lnTo>
                    <a:pt x="7002" y="7493"/>
                  </a:lnTo>
                  <a:lnTo>
                    <a:pt x="7639" y="7493"/>
                  </a:lnTo>
                  <a:cubicBezTo>
                    <a:pt x="9167" y="4953"/>
                    <a:pt x="11204" y="3048"/>
                    <a:pt x="13623" y="1905"/>
                  </a:cubicBezTo>
                  <a:cubicBezTo>
                    <a:pt x="16042" y="635"/>
                    <a:pt x="18715" y="0"/>
                    <a:pt x="21771" y="0"/>
                  </a:cubicBezTo>
                  <a:cubicBezTo>
                    <a:pt x="25590" y="0"/>
                    <a:pt x="28773" y="889"/>
                    <a:pt x="31447" y="2540"/>
                  </a:cubicBezTo>
                  <a:cubicBezTo>
                    <a:pt x="34120" y="4191"/>
                    <a:pt x="36157" y="6858"/>
                    <a:pt x="37558" y="10287"/>
                  </a:cubicBezTo>
                  <a:cubicBezTo>
                    <a:pt x="38958" y="13843"/>
                    <a:pt x="39722" y="18415"/>
                    <a:pt x="39722" y="24003"/>
                  </a:cubicBezTo>
                  <a:cubicBezTo>
                    <a:pt x="39722" y="29337"/>
                    <a:pt x="38958" y="33655"/>
                    <a:pt x="37558" y="37211"/>
                  </a:cubicBezTo>
                  <a:cubicBezTo>
                    <a:pt x="36030" y="40640"/>
                    <a:pt x="33993" y="43307"/>
                    <a:pt x="31319" y="44958"/>
                  </a:cubicBezTo>
                  <a:cubicBezTo>
                    <a:pt x="28646" y="46609"/>
                    <a:pt x="25590" y="47498"/>
                    <a:pt x="22025" y="47498"/>
                  </a:cubicBezTo>
                  <a:cubicBezTo>
                    <a:pt x="20116" y="47498"/>
                    <a:pt x="18206" y="47244"/>
                    <a:pt x="16551" y="46863"/>
                  </a:cubicBezTo>
                  <a:cubicBezTo>
                    <a:pt x="14896" y="46482"/>
                    <a:pt x="13241" y="45720"/>
                    <a:pt x="11840" y="44704"/>
                  </a:cubicBezTo>
                  <a:cubicBezTo>
                    <a:pt x="10440" y="43688"/>
                    <a:pt x="9294" y="42418"/>
                    <a:pt x="8148" y="40894"/>
                  </a:cubicBezTo>
                  <a:lnTo>
                    <a:pt x="7639" y="40894"/>
                  </a:lnTo>
                  <a:lnTo>
                    <a:pt x="7639" y="61468"/>
                  </a:lnTo>
                  <a:lnTo>
                    <a:pt x="0" y="61468"/>
                  </a:lnTo>
                  <a:close/>
                  <a:moveTo>
                    <a:pt x="19606" y="40767"/>
                  </a:moveTo>
                  <a:cubicBezTo>
                    <a:pt x="22407" y="40767"/>
                    <a:pt x="24699" y="40259"/>
                    <a:pt x="26481" y="39116"/>
                  </a:cubicBezTo>
                  <a:cubicBezTo>
                    <a:pt x="28264" y="37973"/>
                    <a:pt x="29537" y="36195"/>
                    <a:pt x="30428" y="33909"/>
                  </a:cubicBezTo>
                  <a:cubicBezTo>
                    <a:pt x="31319" y="31496"/>
                    <a:pt x="31701" y="28448"/>
                    <a:pt x="31701" y="24765"/>
                  </a:cubicBezTo>
                  <a:lnTo>
                    <a:pt x="31701" y="22987"/>
                  </a:lnTo>
                  <a:cubicBezTo>
                    <a:pt x="31701" y="19050"/>
                    <a:pt x="31192" y="15875"/>
                    <a:pt x="30301" y="13462"/>
                  </a:cubicBezTo>
                  <a:cubicBezTo>
                    <a:pt x="29410" y="11049"/>
                    <a:pt x="28009" y="9398"/>
                    <a:pt x="26227" y="8382"/>
                  </a:cubicBezTo>
                  <a:cubicBezTo>
                    <a:pt x="24444" y="7366"/>
                    <a:pt x="22280" y="6858"/>
                    <a:pt x="19734" y="6858"/>
                  </a:cubicBezTo>
                  <a:cubicBezTo>
                    <a:pt x="16933" y="6858"/>
                    <a:pt x="14641" y="7493"/>
                    <a:pt x="12731" y="8763"/>
                  </a:cubicBezTo>
                  <a:cubicBezTo>
                    <a:pt x="10949" y="10033"/>
                    <a:pt x="9549" y="11811"/>
                    <a:pt x="8785" y="14351"/>
                  </a:cubicBezTo>
                  <a:cubicBezTo>
                    <a:pt x="7893" y="16764"/>
                    <a:pt x="7512" y="19812"/>
                    <a:pt x="7512" y="23368"/>
                  </a:cubicBezTo>
                  <a:lnTo>
                    <a:pt x="7512" y="24638"/>
                  </a:lnTo>
                  <a:cubicBezTo>
                    <a:pt x="7512" y="27813"/>
                    <a:pt x="7766" y="30480"/>
                    <a:pt x="8403" y="32512"/>
                  </a:cubicBezTo>
                  <a:cubicBezTo>
                    <a:pt x="9039" y="34671"/>
                    <a:pt x="9931" y="36322"/>
                    <a:pt x="10949" y="37592"/>
                  </a:cubicBezTo>
                  <a:cubicBezTo>
                    <a:pt x="12095" y="38862"/>
                    <a:pt x="13368" y="39751"/>
                    <a:pt x="14769" y="40259"/>
                  </a:cubicBezTo>
                  <a:cubicBezTo>
                    <a:pt x="16169" y="40767"/>
                    <a:pt x="17697" y="41021"/>
                    <a:pt x="19352" y="4102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2" name="Google Shape;72;p34"/>
            <p:cNvSpPr/>
            <p:nvPr/>
          </p:nvSpPr>
          <p:spPr>
            <a:xfrm>
              <a:off x="2824992" y="1482089"/>
              <a:ext cx="7638" cy="62357"/>
            </a:xfrm>
            <a:custGeom>
              <a:rect b="b" l="l" r="r" t="t"/>
              <a:pathLst>
                <a:path extrusionOk="0" h="62357" w="7638">
                  <a:moveTo>
                    <a:pt x="0" y="62357"/>
                  </a:moveTo>
                  <a:lnTo>
                    <a:pt x="0" y="0"/>
                  </a:lnTo>
                  <a:lnTo>
                    <a:pt x="7639" y="0"/>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3" name="Google Shape;73;p34"/>
            <p:cNvSpPr/>
            <p:nvPr/>
          </p:nvSpPr>
          <p:spPr>
            <a:xfrm>
              <a:off x="2841161" y="1498091"/>
              <a:ext cx="40485" cy="47371"/>
            </a:xfrm>
            <a:custGeom>
              <a:rect b="b" l="l" r="r" t="t"/>
              <a:pathLst>
                <a:path extrusionOk="0" h="47371" w="40485">
                  <a:moveTo>
                    <a:pt x="20752" y="47371"/>
                  </a:moveTo>
                  <a:cubicBezTo>
                    <a:pt x="16296" y="47371"/>
                    <a:pt x="12477" y="46482"/>
                    <a:pt x="9421" y="44831"/>
                  </a:cubicBezTo>
                  <a:cubicBezTo>
                    <a:pt x="6366" y="43180"/>
                    <a:pt x="3947" y="40513"/>
                    <a:pt x="2419" y="37084"/>
                  </a:cubicBezTo>
                  <a:cubicBezTo>
                    <a:pt x="891" y="33528"/>
                    <a:pt x="0" y="29083"/>
                    <a:pt x="0" y="23749"/>
                  </a:cubicBezTo>
                  <a:cubicBezTo>
                    <a:pt x="0" y="18415"/>
                    <a:pt x="764" y="13843"/>
                    <a:pt x="2419" y="10287"/>
                  </a:cubicBezTo>
                  <a:cubicBezTo>
                    <a:pt x="3947" y="6858"/>
                    <a:pt x="6366" y="4191"/>
                    <a:pt x="9421" y="2540"/>
                  </a:cubicBezTo>
                  <a:cubicBezTo>
                    <a:pt x="12477" y="889"/>
                    <a:pt x="16423" y="0"/>
                    <a:pt x="21134" y="0"/>
                  </a:cubicBezTo>
                  <a:cubicBezTo>
                    <a:pt x="25335" y="0"/>
                    <a:pt x="29028" y="762"/>
                    <a:pt x="31829" y="2413"/>
                  </a:cubicBezTo>
                  <a:cubicBezTo>
                    <a:pt x="34757" y="4064"/>
                    <a:pt x="36921" y="6477"/>
                    <a:pt x="38322" y="9779"/>
                  </a:cubicBezTo>
                  <a:cubicBezTo>
                    <a:pt x="39849" y="13081"/>
                    <a:pt x="40486" y="17145"/>
                    <a:pt x="40486" y="21971"/>
                  </a:cubicBezTo>
                  <a:lnTo>
                    <a:pt x="40486" y="25654"/>
                  </a:lnTo>
                  <a:lnTo>
                    <a:pt x="7766" y="25654"/>
                  </a:lnTo>
                  <a:cubicBezTo>
                    <a:pt x="7766" y="29337"/>
                    <a:pt x="8403" y="32258"/>
                    <a:pt x="9421" y="34544"/>
                  </a:cubicBezTo>
                  <a:cubicBezTo>
                    <a:pt x="10312" y="36830"/>
                    <a:pt x="11840" y="38608"/>
                    <a:pt x="13750" y="39624"/>
                  </a:cubicBezTo>
                  <a:cubicBezTo>
                    <a:pt x="15660" y="40640"/>
                    <a:pt x="18079" y="41275"/>
                    <a:pt x="20880" y="41275"/>
                  </a:cubicBezTo>
                  <a:cubicBezTo>
                    <a:pt x="22789" y="41275"/>
                    <a:pt x="24572" y="41021"/>
                    <a:pt x="25972" y="40513"/>
                  </a:cubicBezTo>
                  <a:cubicBezTo>
                    <a:pt x="27500" y="40005"/>
                    <a:pt x="28646" y="39370"/>
                    <a:pt x="29664" y="38354"/>
                  </a:cubicBezTo>
                  <a:cubicBezTo>
                    <a:pt x="30683" y="37465"/>
                    <a:pt x="31447" y="36322"/>
                    <a:pt x="31956" y="35052"/>
                  </a:cubicBezTo>
                  <a:cubicBezTo>
                    <a:pt x="32465" y="33782"/>
                    <a:pt x="32720" y="32385"/>
                    <a:pt x="32847" y="30861"/>
                  </a:cubicBezTo>
                  <a:lnTo>
                    <a:pt x="40231" y="30861"/>
                  </a:lnTo>
                  <a:cubicBezTo>
                    <a:pt x="40231" y="33274"/>
                    <a:pt x="39722" y="35560"/>
                    <a:pt x="38831" y="37592"/>
                  </a:cubicBezTo>
                  <a:cubicBezTo>
                    <a:pt x="37940" y="39624"/>
                    <a:pt x="36666" y="41402"/>
                    <a:pt x="35011" y="42799"/>
                  </a:cubicBezTo>
                  <a:cubicBezTo>
                    <a:pt x="33356" y="44196"/>
                    <a:pt x="31319" y="45339"/>
                    <a:pt x="28900" y="46101"/>
                  </a:cubicBezTo>
                  <a:cubicBezTo>
                    <a:pt x="26481" y="46863"/>
                    <a:pt x="23680" y="47371"/>
                    <a:pt x="20625" y="47371"/>
                  </a:cubicBezTo>
                  <a:close/>
                  <a:moveTo>
                    <a:pt x="8021" y="19812"/>
                  </a:moveTo>
                  <a:lnTo>
                    <a:pt x="32592" y="19812"/>
                  </a:lnTo>
                  <a:cubicBezTo>
                    <a:pt x="32592" y="17272"/>
                    <a:pt x="32338" y="15113"/>
                    <a:pt x="31701" y="13462"/>
                  </a:cubicBezTo>
                  <a:cubicBezTo>
                    <a:pt x="31065" y="11684"/>
                    <a:pt x="30301" y="10287"/>
                    <a:pt x="29282" y="9271"/>
                  </a:cubicBezTo>
                  <a:cubicBezTo>
                    <a:pt x="28264" y="8128"/>
                    <a:pt x="26991" y="7366"/>
                    <a:pt x="25590" y="6858"/>
                  </a:cubicBezTo>
                  <a:cubicBezTo>
                    <a:pt x="24190" y="6350"/>
                    <a:pt x="22535" y="6096"/>
                    <a:pt x="20752" y="6096"/>
                  </a:cubicBezTo>
                  <a:cubicBezTo>
                    <a:pt x="18079" y="6096"/>
                    <a:pt x="15914" y="6604"/>
                    <a:pt x="14004" y="7620"/>
                  </a:cubicBezTo>
                  <a:cubicBezTo>
                    <a:pt x="12222" y="8636"/>
                    <a:pt x="10694" y="10033"/>
                    <a:pt x="9803" y="12065"/>
                  </a:cubicBezTo>
                  <a:cubicBezTo>
                    <a:pt x="8785" y="14097"/>
                    <a:pt x="8275" y="16637"/>
                    <a:pt x="8021" y="19812"/>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4" name="Google Shape;74;p34"/>
            <p:cNvSpPr/>
            <p:nvPr/>
          </p:nvSpPr>
          <p:spPr>
            <a:xfrm>
              <a:off x="2890559" y="1498219"/>
              <a:ext cx="62766" cy="46355"/>
            </a:xfrm>
            <a:custGeom>
              <a:rect b="b" l="l" r="r" t="t"/>
              <a:pathLst>
                <a:path extrusionOk="0" h="46355" w="62766">
                  <a:moveTo>
                    <a:pt x="0" y="46228"/>
                  </a:moveTo>
                  <a:lnTo>
                    <a:pt x="0" y="889"/>
                  </a:lnTo>
                  <a:lnTo>
                    <a:pt x="6111" y="889"/>
                  </a:lnTo>
                  <a:lnTo>
                    <a:pt x="6748" y="7747"/>
                  </a:lnTo>
                  <a:lnTo>
                    <a:pt x="7384" y="7747"/>
                  </a:lnTo>
                  <a:cubicBezTo>
                    <a:pt x="8530" y="5969"/>
                    <a:pt x="9803" y="4445"/>
                    <a:pt x="11331" y="3302"/>
                  </a:cubicBezTo>
                  <a:cubicBezTo>
                    <a:pt x="12731" y="2159"/>
                    <a:pt x="14387" y="1270"/>
                    <a:pt x="16042" y="762"/>
                  </a:cubicBezTo>
                  <a:cubicBezTo>
                    <a:pt x="17824" y="254"/>
                    <a:pt x="19607" y="0"/>
                    <a:pt x="21644" y="0"/>
                  </a:cubicBezTo>
                  <a:cubicBezTo>
                    <a:pt x="24572" y="0"/>
                    <a:pt x="27118" y="635"/>
                    <a:pt x="29282" y="1778"/>
                  </a:cubicBezTo>
                  <a:cubicBezTo>
                    <a:pt x="31447" y="2921"/>
                    <a:pt x="32975" y="4953"/>
                    <a:pt x="33993" y="7874"/>
                  </a:cubicBezTo>
                  <a:lnTo>
                    <a:pt x="34502" y="7874"/>
                  </a:lnTo>
                  <a:cubicBezTo>
                    <a:pt x="35648" y="6096"/>
                    <a:pt x="36921" y="4572"/>
                    <a:pt x="38322" y="3429"/>
                  </a:cubicBezTo>
                  <a:cubicBezTo>
                    <a:pt x="39722" y="2286"/>
                    <a:pt x="41377" y="1524"/>
                    <a:pt x="43160" y="889"/>
                  </a:cubicBezTo>
                  <a:cubicBezTo>
                    <a:pt x="44942" y="254"/>
                    <a:pt x="46852" y="0"/>
                    <a:pt x="48889" y="0"/>
                  </a:cubicBezTo>
                  <a:cubicBezTo>
                    <a:pt x="51690" y="0"/>
                    <a:pt x="54109" y="508"/>
                    <a:pt x="56146" y="1397"/>
                  </a:cubicBezTo>
                  <a:cubicBezTo>
                    <a:pt x="58183" y="2286"/>
                    <a:pt x="59838" y="3937"/>
                    <a:pt x="60984" y="6096"/>
                  </a:cubicBezTo>
                  <a:cubicBezTo>
                    <a:pt x="62129" y="8255"/>
                    <a:pt x="62766" y="11176"/>
                    <a:pt x="62766" y="14732"/>
                  </a:cubicBezTo>
                  <a:lnTo>
                    <a:pt x="62766" y="46355"/>
                  </a:lnTo>
                  <a:lnTo>
                    <a:pt x="55127" y="46355"/>
                  </a:lnTo>
                  <a:lnTo>
                    <a:pt x="55127" y="15875"/>
                  </a:lnTo>
                  <a:cubicBezTo>
                    <a:pt x="55127" y="14097"/>
                    <a:pt x="54873" y="12573"/>
                    <a:pt x="54491" y="11303"/>
                  </a:cubicBezTo>
                  <a:cubicBezTo>
                    <a:pt x="54109" y="10033"/>
                    <a:pt x="53472" y="9144"/>
                    <a:pt x="52581" y="8509"/>
                  </a:cubicBezTo>
                  <a:cubicBezTo>
                    <a:pt x="51817" y="7874"/>
                    <a:pt x="50799" y="7366"/>
                    <a:pt x="49780" y="7112"/>
                  </a:cubicBezTo>
                  <a:cubicBezTo>
                    <a:pt x="48761" y="6858"/>
                    <a:pt x="47616" y="6731"/>
                    <a:pt x="46343" y="6731"/>
                  </a:cubicBezTo>
                  <a:cubicBezTo>
                    <a:pt x="44306" y="6731"/>
                    <a:pt x="42523" y="7239"/>
                    <a:pt x="40741" y="8255"/>
                  </a:cubicBezTo>
                  <a:cubicBezTo>
                    <a:pt x="39086" y="9271"/>
                    <a:pt x="37685" y="10795"/>
                    <a:pt x="36667" y="12700"/>
                  </a:cubicBezTo>
                  <a:cubicBezTo>
                    <a:pt x="35648" y="14605"/>
                    <a:pt x="35139" y="17018"/>
                    <a:pt x="35139" y="19685"/>
                  </a:cubicBezTo>
                  <a:lnTo>
                    <a:pt x="35139" y="46355"/>
                  </a:lnTo>
                  <a:lnTo>
                    <a:pt x="27500" y="46355"/>
                  </a:lnTo>
                  <a:lnTo>
                    <a:pt x="27500" y="15875"/>
                  </a:lnTo>
                  <a:cubicBezTo>
                    <a:pt x="27500" y="14097"/>
                    <a:pt x="27245" y="12573"/>
                    <a:pt x="26863" y="11303"/>
                  </a:cubicBezTo>
                  <a:cubicBezTo>
                    <a:pt x="26354" y="10033"/>
                    <a:pt x="25845" y="9144"/>
                    <a:pt x="25081" y="8509"/>
                  </a:cubicBezTo>
                  <a:cubicBezTo>
                    <a:pt x="24317" y="7874"/>
                    <a:pt x="23426" y="7366"/>
                    <a:pt x="22407" y="7112"/>
                  </a:cubicBezTo>
                  <a:cubicBezTo>
                    <a:pt x="21389" y="6858"/>
                    <a:pt x="20243" y="6731"/>
                    <a:pt x="19097" y="6731"/>
                  </a:cubicBezTo>
                  <a:cubicBezTo>
                    <a:pt x="17060" y="6731"/>
                    <a:pt x="15150" y="7239"/>
                    <a:pt x="13368" y="8255"/>
                  </a:cubicBezTo>
                  <a:cubicBezTo>
                    <a:pt x="11586" y="9271"/>
                    <a:pt x="10185" y="10795"/>
                    <a:pt x="9167" y="12700"/>
                  </a:cubicBezTo>
                  <a:cubicBezTo>
                    <a:pt x="8148" y="14605"/>
                    <a:pt x="7639" y="17018"/>
                    <a:pt x="7639" y="19685"/>
                  </a:cubicBezTo>
                  <a:lnTo>
                    <a:pt x="7639" y="46355"/>
                  </a:lnTo>
                  <a:lnTo>
                    <a:pt x="0" y="46355"/>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5" name="Google Shape;75;p34"/>
            <p:cNvSpPr/>
            <p:nvPr/>
          </p:nvSpPr>
          <p:spPr>
            <a:xfrm>
              <a:off x="2961473" y="1498091"/>
              <a:ext cx="40485" cy="47371"/>
            </a:xfrm>
            <a:custGeom>
              <a:rect b="b" l="l" r="r" t="t"/>
              <a:pathLst>
                <a:path extrusionOk="0" h="47371" w="40485">
                  <a:moveTo>
                    <a:pt x="20752" y="47371"/>
                  </a:moveTo>
                  <a:cubicBezTo>
                    <a:pt x="16296" y="47371"/>
                    <a:pt x="12477" y="46482"/>
                    <a:pt x="9421" y="44831"/>
                  </a:cubicBezTo>
                  <a:cubicBezTo>
                    <a:pt x="6366" y="43180"/>
                    <a:pt x="3947" y="40513"/>
                    <a:pt x="2419" y="37084"/>
                  </a:cubicBezTo>
                  <a:cubicBezTo>
                    <a:pt x="891" y="33528"/>
                    <a:pt x="0" y="29083"/>
                    <a:pt x="0" y="23749"/>
                  </a:cubicBezTo>
                  <a:cubicBezTo>
                    <a:pt x="0" y="18415"/>
                    <a:pt x="764" y="13843"/>
                    <a:pt x="2419" y="10287"/>
                  </a:cubicBezTo>
                  <a:cubicBezTo>
                    <a:pt x="3947" y="6858"/>
                    <a:pt x="6366" y="4191"/>
                    <a:pt x="9421" y="2540"/>
                  </a:cubicBezTo>
                  <a:cubicBezTo>
                    <a:pt x="12477" y="889"/>
                    <a:pt x="16423" y="0"/>
                    <a:pt x="21134" y="0"/>
                  </a:cubicBezTo>
                  <a:cubicBezTo>
                    <a:pt x="25336" y="0"/>
                    <a:pt x="29028" y="762"/>
                    <a:pt x="31829" y="2413"/>
                  </a:cubicBezTo>
                  <a:cubicBezTo>
                    <a:pt x="34757" y="4064"/>
                    <a:pt x="36921" y="6477"/>
                    <a:pt x="38322" y="9779"/>
                  </a:cubicBezTo>
                  <a:cubicBezTo>
                    <a:pt x="39849" y="13081"/>
                    <a:pt x="40486" y="17145"/>
                    <a:pt x="40486" y="21971"/>
                  </a:cubicBezTo>
                  <a:lnTo>
                    <a:pt x="40486" y="25654"/>
                  </a:lnTo>
                  <a:lnTo>
                    <a:pt x="7766" y="25654"/>
                  </a:lnTo>
                  <a:cubicBezTo>
                    <a:pt x="7766" y="29337"/>
                    <a:pt x="8403" y="32258"/>
                    <a:pt x="9421" y="34544"/>
                  </a:cubicBezTo>
                  <a:cubicBezTo>
                    <a:pt x="10312" y="36830"/>
                    <a:pt x="11840" y="38608"/>
                    <a:pt x="13750" y="39624"/>
                  </a:cubicBezTo>
                  <a:cubicBezTo>
                    <a:pt x="15660" y="40640"/>
                    <a:pt x="18079" y="41275"/>
                    <a:pt x="20880" y="41275"/>
                  </a:cubicBezTo>
                  <a:cubicBezTo>
                    <a:pt x="22789" y="41275"/>
                    <a:pt x="24572" y="41021"/>
                    <a:pt x="25972" y="40513"/>
                  </a:cubicBezTo>
                  <a:cubicBezTo>
                    <a:pt x="27500" y="40005"/>
                    <a:pt x="28646" y="39370"/>
                    <a:pt x="29664" y="38354"/>
                  </a:cubicBezTo>
                  <a:cubicBezTo>
                    <a:pt x="30683" y="37465"/>
                    <a:pt x="31447" y="36322"/>
                    <a:pt x="31956" y="35052"/>
                  </a:cubicBezTo>
                  <a:cubicBezTo>
                    <a:pt x="32465" y="33782"/>
                    <a:pt x="32720" y="32385"/>
                    <a:pt x="32847" y="30861"/>
                  </a:cubicBezTo>
                  <a:lnTo>
                    <a:pt x="40231" y="30861"/>
                  </a:lnTo>
                  <a:cubicBezTo>
                    <a:pt x="40231" y="33274"/>
                    <a:pt x="39722" y="35560"/>
                    <a:pt x="38831" y="37592"/>
                  </a:cubicBezTo>
                  <a:cubicBezTo>
                    <a:pt x="37940" y="39624"/>
                    <a:pt x="36667" y="41402"/>
                    <a:pt x="35011" y="42799"/>
                  </a:cubicBezTo>
                  <a:cubicBezTo>
                    <a:pt x="33356" y="44196"/>
                    <a:pt x="31319" y="45339"/>
                    <a:pt x="28900" y="46101"/>
                  </a:cubicBezTo>
                  <a:cubicBezTo>
                    <a:pt x="26481" y="46863"/>
                    <a:pt x="23680" y="47371"/>
                    <a:pt x="20625" y="47371"/>
                  </a:cubicBezTo>
                  <a:close/>
                  <a:moveTo>
                    <a:pt x="8148" y="19812"/>
                  </a:moveTo>
                  <a:lnTo>
                    <a:pt x="32720" y="19812"/>
                  </a:lnTo>
                  <a:cubicBezTo>
                    <a:pt x="32720" y="17272"/>
                    <a:pt x="32465" y="15113"/>
                    <a:pt x="31829" y="13462"/>
                  </a:cubicBezTo>
                  <a:cubicBezTo>
                    <a:pt x="31192" y="11684"/>
                    <a:pt x="30428" y="10287"/>
                    <a:pt x="29410" y="9271"/>
                  </a:cubicBezTo>
                  <a:cubicBezTo>
                    <a:pt x="28391" y="8128"/>
                    <a:pt x="27118" y="7366"/>
                    <a:pt x="25718" y="6858"/>
                  </a:cubicBezTo>
                  <a:cubicBezTo>
                    <a:pt x="24317" y="6350"/>
                    <a:pt x="22662" y="6096"/>
                    <a:pt x="20880" y="6096"/>
                  </a:cubicBezTo>
                  <a:cubicBezTo>
                    <a:pt x="18206" y="6096"/>
                    <a:pt x="16042" y="6604"/>
                    <a:pt x="14132" y="7620"/>
                  </a:cubicBezTo>
                  <a:cubicBezTo>
                    <a:pt x="12350" y="8636"/>
                    <a:pt x="10822" y="10033"/>
                    <a:pt x="9931" y="12065"/>
                  </a:cubicBezTo>
                  <a:cubicBezTo>
                    <a:pt x="8912" y="14097"/>
                    <a:pt x="8403" y="16637"/>
                    <a:pt x="8148" y="19812"/>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6" name="Google Shape;76;p34"/>
            <p:cNvSpPr/>
            <p:nvPr/>
          </p:nvSpPr>
          <p:spPr>
            <a:xfrm>
              <a:off x="3010616" y="1498219"/>
              <a:ext cx="37430" cy="46355"/>
            </a:xfrm>
            <a:custGeom>
              <a:rect b="b" l="l" r="r" t="t"/>
              <a:pathLst>
                <a:path extrusionOk="0" h="46355" w="37430">
                  <a:moveTo>
                    <a:pt x="382" y="46228"/>
                  </a:moveTo>
                  <a:lnTo>
                    <a:pt x="382" y="889"/>
                  </a:lnTo>
                  <a:lnTo>
                    <a:pt x="6493" y="889"/>
                  </a:lnTo>
                  <a:lnTo>
                    <a:pt x="7130" y="7747"/>
                  </a:lnTo>
                  <a:lnTo>
                    <a:pt x="7766" y="7747"/>
                  </a:lnTo>
                  <a:cubicBezTo>
                    <a:pt x="9039" y="5969"/>
                    <a:pt x="10312" y="4445"/>
                    <a:pt x="11840" y="3302"/>
                  </a:cubicBezTo>
                  <a:cubicBezTo>
                    <a:pt x="13368" y="2159"/>
                    <a:pt x="15023" y="1270"/>
                    <a:pt x="16933" y="762"/>
                  </a:cubicBezTo>
                  <a:cubicBezTo>
                    <a:pt x="18842" y="254"/>
                    <a:pt x="20752" y="0"/>
                    <a:pt x="22917" y="0"/>
                  </a:cubicBezTo>
                  <a:cubicBezTo>
                    <a:pt x="25845" y="0"/>
                    <a:pt x="28264" y="508"/>
                    <a:pt x="30428" y="1524"/>
                  </a:cubicBezTo>
                  <a:cubicBezTo>
                    <a:pt x="32592" y="2540"/>
                    <a:pt x="34248" y="4064"/>
                    <a:pt x="35521" y="6223"/>
                  </a:cubicBezTo>
                  <a:cubicBezTo>
                    <a:pt x="36794" y="8382"/>
                    <a:pt x="37430" y="11303"/>
                    <a:pt x="37430" y="15113"/>
                  </a:cubicBezTo>
                  <a:lnTo>
                    <a:pt x="37430" y="46355"/>
                  </a:lnTo>
                  <a:lnTo>
                    <a:pt x="29792" y="46355"/>
                  </a:lnTo>
                  <a:lnTo>
                    <a:pt x="29792" y="16129"/>
                  </a:lnTo>
                  <a:cubicBezTo>
                    <a:pt x="29792" y="14224"/>
                    <a:pt x="29537" y="12700"/>
                    <a:pt x="29028" y="11430"/>
                  </a:cubicBezTo>
                  <a:cubicBezTo>
                    <a:pt x="28518" y="10160"/>
                    <a:pt x="27882" y="9271"/>
                    <a:pt x="26991" y="8636"/>
                  </a:cubicBezTo>
                  <a:cubicBezTo>
                    <a:pt x="26099" y="8001"/>
                    <a:pt x="25208" y="7493"/>
                    <a:pt x="23935" y="7112"/>
                  </a:cubicBezTo>
                  <a:cubicBezTo>
                    <a:pt x="22789" y="6858"/>
                    <a:pt x="21389" y="6731"/>
                    <a:pt x="19988" y="6731"/>
                  </a:cubicBezTo>
                  <a:cubicBezTo>
                    <a:pt x="17824" y="6731"/>
                    <a:pt x="15787" y="7239"/>
                    <a:pt x="13877" y="8255"/>
                  </a:cubicBezTo>
                  <a:cubicBezTo>
                    <a:pt x="11968" y="9271"/>
                    <a:pt x="10440" y="10795"/>
                    <a:pt x="9294" y="12700"/>
                  </a:cubicBezTo>
                  <a:cubicBezTo>
                    <a:pt x="8148" y="14605"/>
                    <a:pt x="7639" y="17018"/>
                    <a:pt x="7639" y="19685"/>
                  </a:cubicBezTo>
                  <a:lnTo>
                    <a:pt x="7639" y="46355"/>
                  </a:lnTo>
                  <a:lnTo>
                    <a:pt x="0" y="46355"/>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7" name="Google Shape;77;p34"/>
            <p:cNvSpPr/>
            <p:nvPr/>
          </p:nvSpPr>
          <p:spPr>
            <a:xfrm>
              <a:off x="3054667" y="1486280"/>
              <a:ext cx="22152" cy="59182"/>
            </a:xfrm>
            <a:custGeom>
              <a:rect b="b" l="l" r="r" t="t"/>
              <a:pathLst>
                <a:path extrusionOk="0" h="59182" w="22152">
                  <a:moveTo>
                    <a:pt x="15023" y="59182"/>
                  </a:moveTo>
                  <a:cubicBezTo>
                    <a:pt x="12604" y="59182"/>
                    <a:pt x="10822" y="58674"/>
                    <a:pt x="9549" y="57785"/>
                  </a:cubicBezTo>
                  <a:cubicBezTo>
                    <a:pt x="8275" y="56896"/>
                    <a:pt x="7257" y="55753"/>
                    <a:pt x="6748" y="54229"/>
                  </a:cubicBezTo>
                  <a:cubicBezTo>
                    <a:pt x="6111" y="52705"/>
                    <a:pt x="5856" y="51181"/>
                    <a:pt x="5856" y="49530"/>
                  </a:cubicBezTo>
                  <a:lnTo>
                    <a:pt x="5856" y="19050"/>
                  </a:lnTo>
                  <a:lnTo>
                    <a:pt x="0" y="19050"/>
                  </a:lnTo>
                  <a:lnTo>
                    <a:pt x="0" y="12700"/>
                  </a:lnTo>
                  <a:lnTo>
                    <a:pt x="6111" y="12700"/>
                  </a:lnTo>
                  <a:lnTo>
                    <a:pt x="7512" y="0"/>
                  </a:lnTo>
                  <a:lnTo>
                    <a:pt x="13623" y="0"/>
                  </a:lnTo>
                  <a:lnTo>
                    <a:pt x="13623" y="12700"/>
                  </a:lnTo>
                  <a:lnTo>
                    <a:pt x="22153" y="12700"/>
                  </a:lnTo>
                  <a:lnTo>
                    <a:pt x="22153" y="19050"/>
                  </a:lnTo>
                  <a:lnTo>
                    <a:pt x="13623" y="19050"/>
                  </a:lnTo>
                  <a:lnTo>
                    <a:pt x="13623" y="48387"/>
                  </a:lnTo>
                  <a:cubicBezTo>
                    <a:pt x="13623" y="49784"/>
                    <a:pt x="13877" y="50927"/>
                    <a:pt x="14386" y="51562"/>
                  </a:cubicBezTo>
                  <a:cubicBezTo>
                    <a:pt x="14896" y="52324"/>
                    <a:pt x="15914" y="52578"/>
                    <a:pt x="17315" y="52578"/>
                  </a:cubicBezTo>
                  <a:lnTo>
                    <a:pt x="22153" y="52578"/>
                  </a:lnTo>
                  <a:lnTo>
                    <a:pt x="22153" y="57531"/>
                  </a:lnTo>
                  <a:cubicBezTo>
                    <a:pt x="22153" y="57531"/>
                    <a:pt x="20880" y="58039"/>
                    <a:pt x="20115" y="58166"/>
                  </a:cubicBezTo>
                  <a:cubicBezTo>
                    <a:pt x="19352" y="58293"/>
                    <a:pt x="18461" y="58547"/>
                    <a:pt x="17697" y="58674"/>
                  </a:cubicBezTo>
                  <a:cubicBezTo>
                    <a:pt x="16805" y="58801"/>
                    <a:pt x="16042" y="58928"/>
                    <a:pt x="15278" y="5892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8" name="Google Shape;78;p34"/>
            <p:cNvSpPr/>
            <p:nvPr/>
          </p:nvSpPr>
          <p:spPr>
            <a:xfrm>
              <a:off x="3084331" y="1482089"/>
              <a:ext cx="7638" cy="62357"/>
            </a:xfrm>
            <a:custGeom>
              <a:rect b="b" l="l" r="r" t="t"/>
              <a:pathLst>
                <a:path extrusionOk="0" h="62357" w="7638">
                  <a:moveTo>
                    <a:pt x="0" y="8509"/>
                  </a:moveTo>
                  <a:lnTo>
                    <a:pt x="0" y="0"/>
                  </a:lnTo>
                  <a:lnTo>
                    <a:pt x="7639" y="0"/>
                  </a:lnTo>
                  <a:lnTo>
                    <a:pt x="7639" y="8509"/>
                  </a:lnTo>
                  <a:lnTo>
                    <a:pt x="0" y="8509"/>
                  </a:lnTo>
                  <a:close/>
                  <a:moveTo>
                    <a:pt x="0" y="62357"/>
                  </a:moveTo>
                  <a:lnTo>
                    <a:pt x="0" y="17018"/>
                  </a:lnTo>
                  <a:lnTo>
                    <a:pt x="7639" y="17018"/>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79" name="Google Shape;79;p34"/>
            <p:cNvSpPr/>
            <p:nvPr/>
          </p:nvSpPr>
          <p:spPr>
            <a:xfrm>
              <a:off x="3102282" y="1498219"/>
              <a:ext cx="37430" cy="46355"/>
            </a:xfrm>
            <a:custGeom>
              <a:rect b="b" l="l" r="r" t="t"/>
              <a:pathLst>
                <a:path extrusionOk="0" h="46355" w="37430">
                  <a:moveTo>
                    <a:pt x="382" y="46228"/>
                  </a:moveTo>
                  <a:lnTo>
                    <a:pt x="382" y="889"/>
                  </a:lnTo>
                  <a:lnTo>
                    <a:pt x="6493" y="889"/>
                  </a:lnTo>
                  <a:lnTo>
                    <a:pt x="7130" y="7747"/>
                  </a:lnTo>
                  <a:lnTo>
                    <a:pt x="7766" y="7747"/>
                  </a:lnTo>
                  <a:cubicBezTo>
                    <a:pt x="9039" y="5969"/>
                    <a:pt x="10312" y="4445"/>
                    <a:pt x="11840" y="3302"/>
                  </a:cubicBezTo>
                  <a:cubicBezTo>
                    <a:pt x="13368" y="2159"/>
                    <a:pt x="15023" y="1270"/>
                    <a:pt x="16933" y="762"/>
                  </a:cubicBezTo>
                  <a:cubicBezTo>
                    <a:pt x="18842" y="254"/>
                    <a:pt x="20752" y="0"/>
                    <a:pt x="22917" y="0"/>
                  </a:cubicBezTo>
                  <a:cubicBezTo>
                    <a:pt x="25845" y="0"/>
                    <a:pt x="28264" y="508"/>
                    <a:pt x="30428" y="1524"/>
                  </a:cubicBezTo>
                  <a:cubicBezTo>
                    <a:pt x="32592" y="2540"/>
                    <a:pt x="34248" y="4064"/>
                    <a:pt x="35521" y="6223"/>
                  </a:cubicBezTo>
                  <a:cubicBezTo>
                    <a:pt x="36794" y="8382"/>
                    <a:pt x="37430" y="11303"/>
                    <a:pt x="37430" y="15113"/>
                  </a:cubicBezTo>
                  <a:lnTo>
                    <a:pt x="37430" y="46355"/>
                  </a:lnTo>
                  <a:lnTo>
                    <a:pt x="29792" y="46355"/>
                  </a:lnTo>
                  <a:lnTo>
                    <a:pt x="29792" y="16129"/>
                  </a:lnTo>
                  <a:cubicBezTo>
                    <a:pt x="29792" y="14224"/>
                    <a:pt x="29537" y="12700"/>
                    <a:pt x="29028" y="11430"/>
                  </a:cubicBezTo>
                  <a:cubicBezTo>
                    <a:pt x="28518" y="10160"/>
                    <a:pt x="27882" y="9271"/>
                    <a:pt x="26991" y="8636"/>
                  </a:cubicBezTo>
                  <a:cubicBezTo>
                    <a:pt x="26099" y="8001"/>
                    <a:pt x="25208" y="7493"/>
                    <a:pt x="23935" y="7112"/>
                  </a:cubicBezTo>
                  <a:cubicBezTo>
                    <a:pt x="22789" y="6858"/>
                    <a:pt x="21389" y="6731"/>
                    <a:pt x="19988" y="6731"/>
                  </a:cubicBezTo>
                  <a:cubicBezTo>
                    <a:pt x="17824" y="6731"/>
                    <a:pt x="15787" y="7239"/>
                    <a:pt x="13877" y="8255"/>
                  </a:cubicBezTo>
                  <a:cubicBezTo>
                    <a:pt x="11968" y="9271"/>
                    <a:pt x="10440" y="10795"/>
                    <a:pt x="9294" y="12700"/>
                  </a:cubicBezTo>
                  <a:cubicBezTo>
                    <a:pt x="8148" y="14605"/>
                    <a:pt x="7639" y="17018"/>
                    <a:pt x="7639" y="19685"/>
                  </a:cubicBezTo>
                  <a:lnTo>
                    <a:pt x="7639" y="46355"/>
                  </a:lnTo>
                  <a:lnTo>
                    <a:pt x="0" y="46355"/>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80" name="Google Shape;80;p34"/>
            <p:cNvSpPr/>
            <p:nvPr/>
          </p:nvSpPr>
          <p:spPr>
            <a:xfrm>
              <a:off x="3145824" y="1491488"/>
              <a:ext cx="45960" cy="68579"/>
            </a:xfrm>
            <a:custGeom>
              <a:rect b="b" l="l" r="r" t="t"/>
              <a:pathLst>
                <a:path extrusionOk="0" h="68579" w="45960">
                  <a:moveTo>
                    <a:pt x="12222" y="68580"/>
                  </a:moveTo>
                  <a:cubicBezTo>
                    <a:pt x="10058" y="68580"/>
                    <a:pt x="8021" y="68072"/>
                    <a:pt x="6111" y="67183"/>
                  </a:cubicBezTo>
                  <a:cubicBezTo>
                    <a:pt x="4329" y="66294"/>
                    <a:pt x="2801" y="65024"/>
                    <a:pt x="1655" y="63373"/>
                  </a:cubicBezTo>
                  <a:cubicBezTo>
                    <a:pt x="509" y="61722"/>
                    <a:pt x="0" y="59690"/>
                    <a:pt x="0" y="57404"/>
                  </a:cubicBezTo>
                  <a:cubicBezTo>
                    <a:pt x="0" y="54864"/>
                    <a:pt x="764" y="52832"/>
                    <a:pt x="2164" y="51054"/>
                  </a:cubicBezTo>
                  <a:cubicBezTo>
                    <a:pt x="3565" y="49403"/>
                    <a:pt x="5220" y="48133"/>
                    <a:pt x="7257" y="47371"/>
                  </a:cubicBezTo>
                  <a:cubicBezTo>
                    <a:pt x="5857" y="46736"/>
                    <a:pt x="4711" y="45720"/>
                    <a:pt x="3947" y="44450"/>
                  </a:cubicBezTo>
                  <a:cubicBezTo>
                    <a:pt x="3183" y="43180"/>
                    <a:pt x="2674" y="41910"/>
                    <a:pt x="2674" y="40386"/>
                  </a:cubicBezTo>
                  <a:cubicBezTo>
                    <a:pt x="2674" y="38354"/>
                    <a:pt x="3438" y="36703"/>
                    <a:pt x="4838" y="35306"/>
                  </a:cubicBezTo>
                  <a:cubicBezTo>
                    <a:pt x="6366" y="33909"/>
                    <a:pt x="8148" y="33020"/>
                    <a:pt x="10185" y="32512"/>
                  </a:cubicBezTo>
                  <a:cubicBezTo>
                    <a:pt x="8276" y="31242"/>
                    <a:pt x="6748" y="29591"/>
                    <a:pt x="5602" y="27686"/>
                  </a:cubicBezTo>
                  <a:cubicBezTo>
                    <a:pt x="4456" y="25781"/>
                    <a:pt x="3947" y="23495"/>
                    <a:pt x="3947" y="21082"/>
                  </a:cubicBezTo>
                  <a:cubicBezTo>
                    <a:pt x="3947" y="18161"/>
                    <a:pt x="4583" y="15621"/>
                    <a:pt x="5984" y="13462"/>
                  </a:cubicBezTo>
                  <a:cubicBezTo>
                    <a:pt x="7384" y="11303"/>
                    <a:pt x="9421" y="9525"/>
                    <a:pt x="12222" y="8255"/>
                  </a:cubicBezTo>
                  <a:cubicBezTo>
                    <a:pt x="15023" y="6985"/>
                    <a:pt x="18461" y="6350"/>
                    <a:pt x="22407" y="6350"/>
                  </a:cubicBezTo>
                  <a:cubicBezTo>
                    <a:pt x="24190" y="6350"/>
                    <a:pt x="25972" y="6477"/>
                    <a:pt x="27627" y="6731"/>
                  </a:cubicBezTo>
                  <a:cubicBezTo>
                    <a:pt x="29282" y="6985"/>
                    <a:pt x="30683" y="7366"/>
                    <a:pt x="31956" y="8001"/>
                  </a:cubicBezTo>
                  <a:cubicBezTo>
                    <a:pt x="33993" y="7112"/>
                    <a:pt x="35521" y="5842"/>
                    <a:pt x="36539" y="4445"/>
                  </a:cubicBezTo>
                  <a:cubicBezTo>
                    <a:pt x="37558" y="3048"/>
                    <a:pt x="38194" y="1524"/>
                    <a:pt x="38449" y="0"/>
                  </a:cubicBezTo>
                  <a:lnTo>
                    <a:pt x="45960" y="0"/>
                  </a:lnTo>
                  <a:cubicBezTo>
                    <a:pt x="45960" y="1778"/>
                    <a:pt x="45579" y="3302"/>
                    <a:pt x="44815" y="4826"/>
                  </a:cubicBezTo>
                  <a:cubicBezTo>
                    <a:pt x="44051" y="6350"/>
                    <a:pt x="43032" y="7620"/>
                    <a:pt x="41632" y="8636"/>
                  </a:cubicBezTo>
                  <a:cubicBezTo>
                    <a:pt x="40359" y="9652"/>
                    <a:pt x="38704" y="10287"/>
                    <a:pt x="36794" y="10668"/>
                  </a:cubicBezTo>
                  <a:cubicBezTo>
                    <a:pt x="38194" y="12065"/>
                    <a:pt x="39340" y="13589"/>
                    <a:pt x="39977" y="15367"/>
                  </a:cubicBezTo>
                  <a:cubicBezTo>
                    <a:pt x="40741" y="17145"/>
                    <a:pt x="40995" y="18923"/>
                    <a:pt x="40995" y="20955"/>
                  </a:cubicBezTo>
                  <a:cubicBezTo>
                    <a:pt x="40995" y="23876"/>
                    <a:pt x="40359" y="26416"/>
                    <a:pt x="38958" y="28575"/>
                  </a:cubicBezTo>
                  <a:cubicBezTo>
                    <a:pt x="37558" y="30734"/>
                    <a:pt x="35521" y="32512"/>
                    <a:pt x="32847" y="33782"/>
                  </a:cubicBezTo>
                  <a:cubicBezTo>
                    <a:pt x="30174" y="35052"/>
                    <a:pt x="26736" y="35687"/>
                    <a:pt x="22662" y="35687"/>
                  </a:cubicBezTo>
                  <a:lnTo>
                    <a:pt x="15532" y="35687"/>
                  </a:lnTo>
                  <a:cubicBezTo>
                    <a:pt x="14005" y="35687"/>
                    <a:pt x="12731" y="35941"/>
                    <a:pt x="11713" y="36576"/>
                  </a:cubicBezTo>
                  <a:cubicBezTo>
                    <a:pt x="10695" y="37211"/>
                    <a:pt x="10185" y="38100"/>
                    <a:pt x="10185" y="39497"/>
                  </a:cubicBezTo>
                  <a:cubicBezTo>
                    <a:pt x="10185" y="40640"/>
                    <a:pt x="10695" y="41529"/>
                    <a:pt x="11713" y="42291"/>
                  </a:cubicBezTo>
                  <a:cubicBezTo>
                    <a:pt x="12731" y="43053"/>
                    <a:pt x="14005" y="43307"/>
                    <a:pt x="15532" y="43307"/>
                  </a:cubicBezTo>
                  <a:lnTo>
                    <a:pt x="33993" y="43307"/>
                  </a:lnTo>
                  <a:cubicBezTo>
                    <a:pt x="37303" y="43307"/>
                    <a:pt x="40104" y="44450"/>
                    <a:pt x="42141" y="46609"/>
                  </a:cubicBezTo>
                  <a:cubicBezTo>
                    <a:pt x="44306" y="48768"/>
                    <a:pt x="45324" y="51689"/>
                    <a:pt x="45324" y="55118"/>
                  </a:cubicBezTo>
                  <a:cubicBezTo>
                    <a:pt x="45324" y="57531"/>
                    <a:pt x="44687" y="59817"/>
                    <a:pt x="43414" y="61849"/>
                  </a:cubicBezTo>
                  <a:cubicBezTo>
                    <a:pt x="42141" y="63881"/>
                    <a:pt x="40486" y="65405"/>
                    <a:pt x="38194" y="66548"/>
                  </a:cubicBezTo>
                  <a:cubicBezTo>
                    <a:pt x="36030" y="67691"/>
                    <a:pt x="33356" y="68326"/>
                    <a:pt x="30428" y="68326"/>
                  </a:cubicBezTo>
                  <a:lnTo>
                    <a:pt x="11840" y="68326"/>
                  </a:lnTo>
                  <a:close/>
                  <a:moveTo>
                    <a:pt x="14387" y="62865"/>
                  </a:moveTo>
                  <a:lnTo>
                    <a:pt x="30683" y="62865"/>
                  </a:lnTo>
                  <a:cubicBezTo>
                    <a:pt x="31956" y="62865"/>
                    <a:pt x="33229" y="62611"/>
                    <a:pt x="34375" y="62103"/>
                  </a:cubicBezTo>
                  <a:cubicBezTo>
                    <a:pt x="35521" y="61595"/>
                    <a:pt x="36285" y="60833"/>
                    <a:pt x="36921" y="59817"/>
                  </a:cubicBezTo>
                  <a:cubicBezTo>
                    <a:pt x="37558" y="58801"/>
                    <a:pt x="37812" y="57785"/>
                    <a:pt x="37812" y="56642"/>
                  </a:cubicBezTo>
                  <a:cubicBezTo>
                    <a:pt x="37812" y="54737"/>
                    <a:pt x="37176" y="53086"/>
                    <a:pt x="36030" y="51943"/>
                  </a:cubicBezTo>
                  <a:cubicBezTo>
                    <a:pt x="34884" y="50800"/>
                    <a:pt x="33484" y="50165"/>
                    <a:pt x="31701" y="50165"/>
                  </a:cubicBezTo>
                  <a:lnTo>
                    <a:pt x="14259" y="50165"/>
                  </a:lnTo>
                  <a:cubicBezTo>
                    <a:pt x="12477" y="50165"/>
                    <a:pt x="10822" y="50800"/>
                    <a:pt x="9549" y="52070"/>
                  </a:cubicBezTo>
                  <a:cubicBezTo>
                    <a:pt x="8276" y="53340"/>
                    <a:pt x="7639" y="54864"/>
                    <a:pt x="7639" y="56642"/>
                  </a:cubicBezTo>
                  <a:cubicBezTo>
                    <a:pt x="7639" y="58547"/>
                    <a:pt x="8276" y="60071"/>
                    <a:pt x="9549" y="61214"/>
                  </a:cubicBezTo>
                  <a:cubicBezTo>
                    <a:pt x="10822" y="62357"/>
                    <a:pt x="12350" y="62992"/>
                    <a:pt x="14259" y="62992"/>
                  </a:cubicBezTo>
                  <a:close/>
                  <a:moveTo>
                    <a:pt x="22662" y="30226"/>
                  </a:moveTo>
                  <a:cubicBezTo>
                    <a:pt x="26354" y="30226"/>
                    <a:pt x="29028" y="29464"/>
                    <a:pt x="30810" y="27813"/>
                  </a:cubicBezTo>
                  <a:cubicBezTo>
                    <a:pt x="32592" y="26162"/>
                    <a:pt x="33484" y="24003"/>
                    <a:pt x="33484" y="21209"/>
                  </a:cubicBezTo>
                  <a:cubicBezTo>
                    <a:pt x="33484" y="18415"/>
                    <a:pt x="32592" y="16256"/>
                    <a:pt x="30810" y="14605"/>
                  </a:cubicBezTo>
                  <a:cubicBezTo>
                    <a:pt x="29028" y="12954"/>
                    <a:pt x="26227" y="12192"/>
                    <a:pt x="22662" y="12192"/>
                  </a:cubicBezTo>
                  <a:cubicBezTo>
                    <a:pt x="19097" y="12192"/>
                    <a:pt x="16169" y="12954"/>
                    <a:pt x="14387" y="14605"/>
                  </a:cubicBezTo>
                  <a:cubicBezTo>
                    <a:pt x="12604" y="16256"/>
                    <a:pt x="11713" y="18415"/>
                    <a:pt x="11713" y="21209"/>
                  </a:cubicBezTo>
                  <a:cubicBezTo>
                    <a:pt x="11713" y="22987"/>
                    <a:pt x="12095" y="24511"/>
                    <a:pt x="12986" y="25908"/>
                  </a:cubicBezTo>
                  <a:cubicBezTo>
                    <a:pt x="13750" y="27305"/>
                    <a:pt x="15023" y="28321"/>
                    <a:pt x="16678" y="29083"/>
                  </a:cubicBezTo>
                  <a:cubicBezTo>
                    <a:pt x="18333" y="29845"/>
                    <a:pt x="20370" y="30226"/>
                    <a:pt x="22789" y="3022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81" name="Google Shape;81;p34"/>
            <p:cNvSpPr/>
            <p:nvPr/>
          </p:nvSpPr>
          <p:spPr>
            <a:xfrm>
              <a:off x="3211900" y="1485264"/>
              <a:ext cx="54108" cy="59182"/>
            </a:xfrm>
            <a:custGeom>
              <a:rect b="b" l="l" r="r" t="t"/>
              <a:pathLst>
                <a:path extrusionOk="0" h="59182" w="54108">
                  <a:moveTo>
                    <a:pt x="22153" y="59182"/>
                  </a:moveTo>
                  <a:lnTo>
                    <a:pt x="0" y="0"/>
                  </a:lnTo>
                  <a:lnTo>
                    <a:pt x="8912" y="0"/>
                  </a:lnTo>
                  <a:lnTo>
                    <a:pt x="24062" y="41910"/>
                  </a:lnTo>
                  <a:cubicBezTo>
                    <a:pt x="24444" y="42672"/>
                    <a:pt x="24699" y="43688"/>
                    <a:pt x="25081" y="44704"/>
                  </a:cubicBezTo>
                  <a:cubicBezTo>
                    <a:pt x="25463" y="45720"/>
                    <a:pt x="25718" y="46736"/>
                    <a:pt x="26099" y="47752"/>
                  </a:cubicBezTo>
                  <a:cubicBezTo>
                    <a:pt x="26481" y="48768"/>
                    <a:pt x="26736" y="49530"/>
                    <a:pt x="26991" y="50292"/>
                  </a:cubicBezTo>
                  <a:lnTo>
                    <a:pt x="27500" y="50292"/>
                  </a:lnTo>
                  <a:cubicBezTo>
                    <a:pt x="27755" y="49657"/>
                    <a:pt x="28009" y="48768"/>
                    <a:pt x="28391" y="47752"/>
                  </a:cubicBezTo>
                  <a:cubicBezTo>
                    <a:pt x="28773" y="46736"/>
                    <a:pt x="29028" y="45847"/>
                    <a:pt x="29410" y="44831"/>
                  </a:cubicBezTo>
                  <a:cubicBezTo>
                    <a:pt x="29792" y="43815"/>
                    <a:pt x="30046" y="42926"/>
                    <a:pt x="30428" y="41910"/>
                  </a:cubicBezTo>
                  <a:lnTo>
                    <a:pt x="45451" y="0"/>
                  </a:lnTo>
                  <a:lnTo>
                    <a:pt x="54109" y="0"/>
                  </a:lnTo>
                  <a:lnTo>
                    <a:pt x="31956" y="59182"/>
                  </a:lnTo>
                  <a:lnTo>
                    <a:pt x="22025" y="59182"/>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82" name="Google Shape;82;p34"/>
            <p:cNvSpPr/>
            <p:nvPr/>
          </p:nvSpPr>
          <p:spPr>
            <a:xfrm>
              <a:off x="3272884" y="1482089"/>
              <a:ext cx="7638" cy="62357"/>
            </a:xfrm>
            <a:custGeom>
              <a:rect b="b" l="l" r="r" t="t"/>
              <a:pathLst>
                <a:path extrusionOk="0" h="62357" w="7638">
                  <a:moveTo>
                    <a:pt x="0" y="8509"/>
                  </a:moveTo>
                  <a:lnTo>
                    <a:pt x="0" y="0"/>
                  </a:lnTo>
                  <a:lnTo>
                    <a:pt x="7639" y="0"/>
                  </a:lnTo>
                  <a:lnTo>
                    <a:pt x="7639" y="8509"/>
                  </a:lnTo>
                  <a:lnTo>
                    <a:pt x="0" y="8509"/>
                  </a:lnTo>
                  <a:close/>
                  <a:moveTo>
                    <a:pt x="0" y="62357"/>
                  </a:moveTo>
                  <a:lnTo>
                    <a:pt x="0" y="17018"/>
                  </a:lnTo>
                  <a:lnTo>
                    <a:pt x="7639" y="17018"/>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83" name="Google Shape;83;p34"/>
            <p:cNvSpPr/>
            <p:nvPr/>
          </p:nvSpPr>
          <p:spPr>
            <a:xfrm>
              <a:off x="3291217" y="1498091"/>
              <a:ext cx="21770" cy="46482"/>
            </a:xfrm>
            <a:custGeom>
              <a:rect b="b" l="l" r="r" t="t"/>
              <a:pathLst>
                <a:path extrusionOk="0" h="46482" w="21770">
                  <a:moveTo>
                    <a:pt x="0" y="46355"/>
                  </a:moveTo>
                  <a:lnTo>
                    <a:pt x="0" y="1016"/>
                  </a:lnTo>
                  <a:lnTo>
                    <a:pt x="6111" y="1016"/>
                  </a:lnTo>
                  <a:lnTo>
                    <a:pt x="6748" y="8509"/>
                  </a:lnTo>
                  <a:lnTo>
                    <a:pt x="7384" y="8509"/>
                  </a:lnTo>
                  <a:cubicBezTo>
                    <a:pt x="7893" y="7112"/>
                    <a:pt x="8530" y="5715"/>
                    <a:pt x="9294" y="4445"/>
                  </a:cubicBezTo>
                  <a:cubicBezTo>
                    <a:pt x="10058" y="3175"/>
                    <a:pt x="11204" y="2032"/>
                    <a:pt x="12604" y="1270"/>
                  </a:cubicBezTo>
                  <a:cubicBezTo>
                    <a:pt x="14005" y="381"/>
                    <a:pt x="15660" y="0"/>
                    <a:pt x="17697" y="0"/>
                  </a:cubicBezTo>
                  <a:cubicBezTo>
                    <a:pt x="18588" y="0"/>
                    <a:pt x="19352" y="0"/>
                    <a:pt x="20116" y="254"/>
                  </a:cubicBezTo>
                  <a:cubicBezTo>
                    <a:pt x="20880" y="381"/>
                    <a:pt x="21389" y="508"/>
                    <a:pt x="21771" y="762"/>
                  </a:cubicBezTo>
                  <a:lnTo>
                    <a:pt x="21771" y="7747"/>
                  </a:lnTo>
                  <a:lnTo>
                    <a:pt x="18970" y="7747"/>
                  </a:lnTo>
                  <a:cubicBezTo>
                    <a:pt x="17060" y="7747"/>
                    <a:pt x="15278" y="8128"/>
                    <a:pt x="13877" y="8763"/>
                  </a:cubicBezTo>
                  <a:cubicBezTo>
                    <a:pt x="12477" y="9398"/>
                    <a:pt x="11331" y="10414"/>
                    <a:pt x="10440" y="11557"/>
                  </a:cubicBezTo>
                  <a:cubicBezTo>
                    <a:pt x="9549" y="12827"/>
                    <a:pt x="8785" y="14224"/>
                    <a:pt x="8403" y="15875"/>
                  </a:cubicBezTo>
                  <a:cubicBezTo>
                    <a:pt x="8021" y="17526"/>
                    <a:pt x="7766" y="19304"/>
                    <a:pt x="7766" y="21209"/>
                  </a:cubicBezTo>
                  <a:lnTo>
                    <a:pt x="7766" y="46482"/>
                  </a:lnTo>
                  <a:lnTo>
                    <a:pt x="127" y="46482"/>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84" name="Google Shape;84;p34"/>
            <p:cNvSpPr/>
            <p:nvPr/>
          </p:nvSpPr>
          <p:spPr>
            <a:xfrm>
              <a:off x="3317571" y="1486280"/>
              <a:ext cx="22152" cy="59182"/>
            </a:xfrm>
            <a:custGeom>
              <a:rect b="b" l="l" r="r" t="t"/>
              <a:pathLst>
                <a:path extrusionOk="0" h="59182" w="22152">
                  <a:moveTo>
                    <a:pt x="15023" y="59182"/>
                  </a:moveTo>
                  <a:cubicBezTo>
                    <a:pt x="12604" y="59182"/>
                    <a:pt x="10822" y="58674"/>
                    <a:pt x="9549" y="57785"/>
                  </a:cubicBezTo>
                  <a:cubicBezTo>
                    <a:pt x="8275" y="56896"/>
                    <a:pt x="7257" y="55753"/>
                    <a:pt x="6748" y="54229"/>
                  </a:cubicBezTo>
                  <a:cubicBezTo>
                    <a:pt x="6111" y="52705"/>
                    <a:pt x="5856" y="51181"/>
                    <a:pt x="5856" y="49530"/>
                  </a:cubicBezTo>
                  <a:lnTo>
                    <a:pt x="5856" y="19050"/>
                  </a:lnTo>
                  <a:lnTo>
                    <a:pt x="0" y="19050"/>
                  </a:lnTo>
                  <a:lnTo>
                    <a:pt x="0" y="12700"/>
                  </a:lnTo>
                  <a:lnTo>
                    <a:pt x="6111" y="12700"/>
                  </a:lnTo>
                  <a:lnTo>
                    <a:pt x="7512" y="0"/>
                  </a:lnTo>
                  <a:lnTo>
                    <a:pt x="13623" y="0"/>
                  </a:lnTo>
                  <a:lnTo>
                    <a:pt x="13623" y="12700"/>
                  </a:lnTo>
                  <a:lnTo>
                    <a:pt x="22153" y="12700"/>
                  </a:lnTo>
                  <a:lnTo>
                    <a:pt x="22153" y="19050"/>
                  </a:lnTo>
                  <a:lnTo>
                    <a:pt x="13623" y="19050"/>
                  </a:lnTo>
                  <a:lnTo>
                    <a:pt x="13623" y="48387"/>
                  </a:lnTo>
                  <a:cubicBezTo>
                    <a:pt x="13623" y="49784"/>
                    <a:pt x="13877" y="50927"/>
                    <a:pt x="14387" y="51562"/>
                  </a:cubicBezTo>
                  <a:cubicBezTo>
                    <a:pt x="14896" y="52324"/>
                    <a:pt x="15914" y="52578"/>
                    <a:pt x="17315" y="52578"/>
                  </a:cubicBezTo>
                  <a:lnTo>
                    <a:pt x="22153" y="52578"/>
                  </a:lnTo>
                  <a:lnTo>
                    <a:pt x="22153" y="57531"/>
                  </a:lnTo>
                  <a:cubicBezTo>
                    <a:pt x="22153" y="57531"/>
                    <a:pt x="20879" y="58039"/>
                    <a:pt x="20115" y="58166"/>
                  </a:cubicBezTo>
                  <a:cubicBezTo>
                    <a:pt x="19352" y="58293"/>
                    <a:pt x="18461" y="58547"/>
                    <a:pt x="17696" y="58674"/>
                  </a:cubicBezTo>
                  <a:cubicBezTo>
                    <a:pt x="16806" y="58801"/>
                    <a:pt x="16042" y="58928"/>
                    <a:pt x="15278" y="5892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85" name="Google Shape;85;p34"/>
            <p:cNvSpPr/>
            <p:nvPr/>
          </p:nvSpPr>
          <p:spPr>
            <a:xfrm>
              <a:off x="3346344" y="1499108"/>
              <a:ext cx="37303" cy="46355"/>
            </a:xfrm>
            <a:custGeom>
              <a:rect b="b" l="l" r="r" t="t"/>
              <a:pathLst>
                <a:path extrusionOk="0" h="46355" w="37303">
                  <a:moveTo>
                    <a:pt x="14514" y="46355"/>
                  </a:moveTo>
                  <a:cubicBezTo>
                    <a:pt x="10185" y="46355"/>
                    <a:pt x="6620" y="45212"/>
                    <a:pt x="3947" y="43053"/>
                  </a:cubicBezTo>
                  <a:cubicBezTo>
                    <a:pt x="1273" y="40767"/>
                    <a:pt x="0" y="36957"/>
                    <a:pt x="0" y="31369"/>
                  </a:cubicBezTo>
                  <a:lnTo>
                    <a:pt x="0" y="127"/>
                  </a:lnTo>
                  <a:lnTo>
                    <a:pt x="7639" y="127"/>
                  </a:lnTo>
                  <a:lnTo>
                    <a:pt x="7639" y="30353"/>
                  </a:lnTo>
                  <a:cubicBezTo>
                    <a:pt x="7639" y="32258"/>
                    <a:pt x="7893" y="33782"/>
                    <a:pt x="8275" y="35052"/>
                  </a:cubicBezTo>
                  <a:cubicBezTo>
                    <a:pt x="8785" y="36322"/>
                    <a:pt x="9421" y="37211"/>
                    <a:pt x="10312" y="37846"/>
                  </a:cubicBezTo>
                  <a:cubicBezTo>
                    <a:pt x="11203" y="38481"/>
                    <a:pt x="12222" y="38989"/>
                    <a:pt x="13368" y="39370"/>
                  </a:cubicBezTo>
                  <a:cubicBezTo>
                    <a:pt x="14514" y="39624"/>
                    <a:pt x="15787" y="39751"/>
                    <a:pt x="17187" y="39751"/>
                  </a:cubicBezTo>
                  <a:cubicBezTo>
                    <a:pt x="19352" y="39751"/>
                    <a:pt x="21389" y="39243"/>
                    <a:pt x="23298" y="38227"/>
                  </a:cubicBezTo>
                  <a:cubicBezTo>
                    <a:pt x="25081" y="37211"/>
                    <a:pt x="26609" y="35687"/>
                    <a:pt x="27882" y="33655"/>
                  </a:cubicBezTo>
                  <a:cubicBezTo>
                    <a:pt x="29028" y="31623"/>
                    <a:pt x="29664" y="29337"/>
                    <a:pt x="29664" y="26670"/>
                  </a:cubicBezTo>
                  <a:lnTo>
                    <a:pt x="29664" y="0"/>
                  </a:lnTo>
                  <a:lnTo>
                    <a:pt x="37303" y="0"/>
                  </a:lnTo>
                  <a:lnTo>
                    <a:pt x="37303" y="45339"/>
                  </a:lnTo>
                  <a:lnTo>
                    <a:pt x="31192" y="45339"/>
                  </a:lnTo>
                  <a:lnTo>
                    <a:pt x="30555" y="38481"/>
                  </a:lnTo>
                  <a:lnTo>
                    <a:pt x="29919" y="38481"/>
                  </a:lnTo>
                  <a:cubicBezTo>
                    <a:pt x="28646" y="40259"/>
                    <a:pt x="27373" y="41783"/>
                    <a:pt x="25845" y="42926"/>
                  </a:cubicBezTo>
                  <a:cubicBezTo>
                    <a:pt x="24317" y="44069"/>
                    <a:pt x="22662" y="44958"/>
                    <a:pt x="20752" y="45466"/>
                  </a:cubicBezTo>
                  <a:cubicBezTo>
                    <a:pt x="18842" y="45974"/>
                    <a:pt x="16933" y="46228"/>
                    <a:pt x="14769" y="4622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86" name="Google Shape;86;p34"/>
            <p:cNvSpPr/>
            <p:nvPr/>
          </p:nvSpPr>
          <p:spPr>
            <a:xfrm>
              <a:off x="3391541" y="1497964"/>
              <a:ext cx="43668" cy="47498"/>
            </a:xfrm>
            <a:custGeom>
              <a:rect b="b" l="l" r="r" t="t"/>
              <a:pathLst>
                <a:path extrusionOk="0" h="47498" w="43668">
                  <a:moveTo>
                    <a:pt x="14387" y="47498"/>
                  </a:moveTo>
                  <a:cubicBezTo>
                    <a:pt x="12731" y="47498"/>
                    <a:pt x="11076" y="47244"/>
                    <a:pt x="9421" y="46863"/>
                  </a:cubicBezTo>
                  <a:cubicBezTo>
                    <a:pt x="7766" y="46482"/>
                    <a:pt x="6238" y="45847"/>
                    <a:pt x="4711" y="44831"/>
                  </a:cubicBezTo>
                  <a:cubicBezTo>
                    <a:pt x="3310" y="43942"/>
                    <a:pt x="2165" y="42672"/>
                    <a:pt x="1273" y="41021"/>
                  </a:cubicBezTo>
                  <a:cubicBezTo>
                    <a:pt x="382" y="39370"/>
                    <a:pt x="0" y="37338"/>
                    <a:pt x="0" y="34798"/>
                  </a:cubicBezTo>
                  <a:cubicBezTo>
                    <a:pt x="0" y="31750"/>
                    <a:pt x="764" y="29083"/>
                    <a:pt x="2292" y="27178"/>
                  </a:cubicBezTo>
                  <a:cubicBezTo>
                    <a:pt x="3819" y="25146"/>
                    <a:pt x="5856" y="23622"/>
                    <a:pt x="8530" y="22479"/>
                  </a:cubicBezTo>
                  <a:cubicBezTo>
                    <a:pt x="11204" y="21336"/>
                    <a:pt x="14387" y="20574"/>
                    <a:pt x="18079" y="20193"/>
                  </a:cubicBezTo>
                  <a:cubicBezTo>
                    <a:pt x="21771" y="19812"/>
                    <a:pt x="25717" y="19558"/>
                    <a:pt x="30046" y="19558"/>
                  </a:cubicBezTo>
                  <a:lnTo>
                    <a:pt x="30046" y="14351"/>
                  </a:lnTo>
                  <a:cubicBezTo>
                    <a:pt x="30046" y="12700"/>
                    <a:pt x="29792" y="11303"/>
                    <a:pt x="29155" y="10033"/>
                  </a:cubicBezTo>
                  <a:cubicBezTo>
                    <a:pt x="28518" y="8763"/>
                    <a:pt x="27500" y="7874"/>
                    <a:pt x="26099" y="7239"/>
                  </a:cubicBezTo>
                  <a:cubicBezTo>
                    <a:pt x="24572" y="6604"/>
                    <a:pt x="22535" y="6223"/>
                    <a:pt x="19861" y="6223"/>
                  </a:cubicBezTo>
                  <a:cubicBezTo>
                    <a:pt x="17188" y="6223"/>
                    <a:pt x="15150" y="6604"/>
                    <a:pt x="13623" y="7239"/>
                  </a:cubicBezTo>
                  <a:cubicBezTo>
                    <a:pt x="12095" y="7874"/>
                    <a:pt x="11076" y="8763"/>
                    <a:pt x="10440" y="9779"/>
                  </a:cubicBezTo>
                  <a:cubicBezTo>
                    <a:pt x="9803" y="10795"/>
                    <a:pt x="9549" y="11938"/>
                    <a:pt x="9549" y="13208"/>
                  </a:cubicBezTo>
                  <a:lnTo>
                    <a:pt x="9549" y="14478"/>
                  </a:lnTo>
                  <a:lnTo>
                    <a:pt x="2165" y="14478"/>
                  </a:lnTo>
                  <a:cubicBezTo>
                    <a:pt x="2165" y="14478"/>
                    <a:pt x="2165" y="13843"/>
                    <a:pt x="2165" y="13589"/>
                  </a:cubicBezTo>
                  <a:lnTo>
                    <a:pt x="2165" y="12573"/>
                  </a:lnTo>
                  <a:cubicBezTo>
                    <a:pt x="2165" y="9779"/>
                    <a:pt x="2928" y="7493"/>
                    <a:pt x="4456" y="5588"/>
                  </a:cubicBezTo>
                  <a:cubicBezTo>
                    <a:pt x="5984" y="3683"/>
                    <a:pt x="8148" y="2286"/>
                    <a:pt x="10949" y="1397"/>
                  </a:cubicBezTo>
                  <a:cubicBezTo>
                    <a:pt x="13750" y="508"/>
                    <a:pt x="16933" y="0"/>
                    <a:pt x="20498" y="0"/>
                  </a:cubicBezTo>
                  <a:cubicBezTo>
                    <a:pt x="24317" y="0"/>
                    <a:pt x="27500" y="508"/>
                    <a:pt x="30046" y="1651"/>
                  </a:cubicBezTo>
                  <a:cubicBezTo>
                    <a:pt x="32592" y="2794"/>
                    <a:pt x="34502" y="4318"/>
                    <a:pt x="35775" y="6350"/>
                  </a:cubicBezTo>
                  <a:cubicBezTo>
                    <a:pt x="37049" y="8382"/>
                    <a:pt x="37685" y="10795"/>
                    <a:pt x="37685" y="13589"/>
                  </a:cubicBezTo>
                  <a:lnTo>
                    <a:pt x="37685" y="38100"/>
                  </a:lnTo>
                  <a:cubicBezTo>
                    <a:pt x="37685" y="39243"/>
                    <a:pt x="37940" y="40005"/>
                    <a:pt x="38449" y="40386"/>
                  </a:cubicBezTo>
                  <a:cubicBezTo>
                    <a:pt x="38958" y="40767"/>
                    <a:pt x="39595" y="41021"/>
                    <a:pt x="40359" y="41021"/>
                  </a:cubicBezTo>
                  <a:lnTo>
                    <a:pt x="43669" y="41021"/>
                  </a:lnTo>
                  <a:lnTo>
                    <a:pt x="43669" y="45974"/>
                  </a:lnTo>
                  <a:cubicBezTo>
                    <a:pt x="42905" y="46355"/>
                    <a:pt x="42014" y="46609"/>
                    <a:pt x="40995" y="46863"/>
                  </a:cubicBezTo>
                  <a:cubicBezTo>
                    <a:pt x="39977" y="47117"/>
                    <a:pt x="38831" y="47244"/>
                    <a:pt x="37685" y="47244"/>
                  </a:cubicBezTo>
                  <a:cubicBezTo>
                    <a:pt x="36157" y="47244"/>
                    <a:pt x="35011" y="46990"/>
                    <a:pt x="33993" y="46355"/>
                  </a:cubicBezTo>
                  <a:cubicBezTo>
                    <a:pt x="32974" y="45720"/>
                    <a:pt x="32211" y="44958"/>
                    <a:pt x="31701" y="43815"/>
                  </a:cubicBezTo>
                  <a:cubicBezTo>
                    <a:pt x="31192" y="42799"/>
                    <a:pt x="30810" y="41529"/>
                    <a:pt x="30683" y="40259"/>
                  </a:cubicBezTo>
                  <a:lnTo>
                    <a:pt x="30046" y="40259"/>
                  </a:lnTo>
                  <a:cubicBezTo>
                    <a:pt x="29028" y="41656"/>
                    <a:pt x="27754" y="42926"/>
                    <a:pt x="26099" y="44069"/>
                  </a:cubicBezTo>
                  <a:cubicBezTo>
                    <a:pt x="24572" y="45085"/>
                    <a:pt x="22789" y="45974"/>
                    <a:pt x="20752" y="46482"/>
                  </a:cubicBezTo>
                  <a:cubicBezTo>
                    <a:pt x="18843" y="47117"/>
                    <a:pt x="16678" y="47371"/>
                    <a:pt x="14387" y="47371"/>
                  </a:cubicBezTo>
                  <a:close/>
                  <a:moveTo>
                    <a:pt x="16169" y="41148"/>
                  </a:moveTo>
                  <a:cubicBezTo>
                    <a:pt x="17951" y="41148"/>
                    <a:pt x="19734" y="40894"/>
                    <a:pt x="21389" y="40259"/>
                  </a:cubicBezTo>
                  <a:cubicBezTo>
                    <a:pt x="23044" y="39624"/>
                    <a:pt x="24445" y="38862"/>
                    <a:pt x="25717" y="37846"/>
                  </a:cubicBezTo>
                  <a:cubicBezTo>
                    <a:pt x="26991" y="36830"/>
                    <a:pt x="28009" y="35560"/>
                    <a:pt x="28773" y="34036"/>
                  </a:cubicBezTo>
                  <a:cubicBezTo>
                    <a:pt x="29537" y="32512"/>
                    <a:pt x="29919" y="30861"/>
                    <a:pt x="29919" y="29083"/>
                  </a:cubicBezTo>
                  <a:lnTo>
                    <a:pt x="29919" y="25273"/>
                  </a:lnTo>
                  <a:cubicBezTo>
                    <a:pt x="25208" y="25273"/>
                    <a:pt x="21262" y="25527"/>
                    <a:pt x="17951" y="26035"/>
                  </a:cubicBezTo>
                  <a:cubicBezTo>
                    <a:pt x="14641" y="26543"/>
                    <a:pt x="12095" y="27432"/>
                    <a:pt x="10440" y="28829"/>
                  </a:cubicBezTo>
                  <a:cubicBezTo>
                    <a:pt x="8657" y="30099"/>
                    <a:pt x="7766" y="32004"/>
                    <a:pt x="7766" y="34417"/>
                  </a:cubicBezTo>
                  <a:cubicBezTo>
                    <a:pt x="7766" y="35941"/>
                    <a:pt x="8148" y="37211"/>
                    <a:pt x="8785" y="38227"/>
                  </a:cubicBezTo>
                  <a:cubicBezTo>
                    <a:pt x="9421" y="39243"/>
                    <a:pt x="10440" y="39878"/>
                    <a:pt x="11713" y="40386"/>
                  </a:cubicBezTo>
                  <a:cubicBezTo>
                    <a:pt x="12986" y="40894"/>
                    <a:pt x="14387" y="41148"/>
                    <a:pt x="16169" y="4114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87" name="Google Shape;87;p34"/>
            <p:cNvSpPr/>
            <p:nvPr/>
          </p:nvSpPr>
          <p:spPr>
            <a:xfrm>
              <a:off x="3441448" y="1482089"/>
              <a:ext cx="7638" cy="62357"/>
            </a:xfrm>
            <a:custGeom>
              <a:rect b="b" l="l" r="r" t="t"/>
              <a:pathLst>
                <a:path extrusionOk="0" h="62357" w="7638">
                  <a:moveTo>
                    <a:pt x="0" y="62357"/>
                  </a:moveTo>
                  <a:lnTo>
                    <a:pt x="0" y="0"/>
                  </a:lnTo>
                  <a:lnTo>
                    <a:pt x="7639" y="0"/>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88" name="Google Shape;88;p34"/>
            <p:cNvSpPr/>
            <p:nvPr/>
          </p:nvSpPr>
          <p:spPr>
            <a:xfrm>
              <a:off x="3477860" y="1484375"/>
              <a:ext cx="54363" cy="61087"/>
            </a:xfrm>
            <a:custGeom>
              <a:rect b="b" l="l" r="r" t="t"/>
              <a:pathLst>
                <a:path extrusionOk="0" h="61087" w="54363">
                  <a:moveTo>
                    <a:pt x="28391" y="61087"/>
                  </a:moveTo>
                  <a:cubicBezTo>
                    <a:pt x="22280" y="61087"/>
                    <a:pt x="17188" y="59944"/>
                    <a:pt x="12986" y="57785"/>
                  </a:cubicBezTo>
                  <a:cubicBezTo>
                    <a:pt x="8785" y="55626"/>
                    <a:pt x="5602" y="52197"/>
                    <a:pt x="3310" y="47752"/>
                  </a:cubicBezTo>
                  <a:cubicBezTo>
                    <a:pt x="1146" y="43180"/>
                    <a:pt x="0" y="37465"/>
                    <a:pt x="0" y="30607"/>
                  </a:cubicBezTo>
                  <a:cubicBezTo>
                    <a:pt x="0" y="20320"/>
                    <a:pt x="2546" y="12700"/>
                    <a:pt x="7512" y="7620"/>
                  </a:cubicBezTo>
                  <a:cubicBezTo>
                    <a:pt x="12477" y="2540"/>
                    <a:pt x="19479" y="0"/>
                    <a:pt x="28391" y="0"/>
                  </a:cubicBezTo>
                  <a:cubicBezTo>
                    <a:pt x="33484" y="0"/>
                    <a:pt x="37940" y="762"/>
                    <a:pt x="41887" y="2413"/>
                  </a:cubicBezTo>
                  <a:cubicBezTo>
                    <a:pt x="45833" y="4064"/>
                    <a:pt x="48889" y="6477"/>
                    <a:pt x="51053" y="9779"/>
                  </a:cubicBezTo>
                  <a:cubicBezTo>
                    <a:pt x="53217" y="13081"/>
                    <a:pt x="54363" y="17272"/>
                    <a:pt x="54363" y="22225"/>
                  </a:cubicBezTo>
                  <a:lnTo>
                    <a:pt x="46088" y="22225"/>
                  </a:lnTo>
                  <a:cubicBezTo>
                    <a:pt x="46088" y="18796"/>
                    <a:pt x="45324" y="15875"/>
                    <a:pt x="43924" y="13716"/>
                  </a:cubicBezTo>
                  <a:cubicBezTo>
                    <a:pt x="42396" y="11430"/>
                    <a:pt x="40359" y="9779"/>
                    <a:pt x="37685" y="8636"/>
                  </a:cubicBezTo>
                  <a:cubicBezTo>
                    <a:pt x="35011" y="7493"/>
                    <a:pt x="31956" y="6985"/>
                    <a:pt x="28391" y="6985"/>
                  </a:cubicBezTo>
                  <a:cubicBezTo>
                    <a:pt x="24190" y="6985"/>
                    <a:pt x="20625" y="7747"/>
                    <a:pt x="17697" y="9398"/>
                  </a:cubicBezTo>
                  <a:cubicBezTo>
                    <a:pt x="14641" y="11049"/>
                    <a:pt x="12477" y="13462"/>
                    <a:pt x="10822" y="16891"/>
                  </a:cubicBezTo>
                  <a:cubicBezTo>
                    <a:pt x="9294" y="20193"/>
                    <a:pt x="8530" y="24638"/>
                    <a:pt x="8530" y="29845"/>
                  </a:cubicBezTo>
                  <a:lnTo>
                    <a:pt x="8530" y="31623"/>
                  </a:lnTo>
                  <a:cubicBezTo>
                    <a:pt x="8530" y="36830"/>
                    <a:pt x="9294" y="41148"/>
                    <a:pt x="10822" y="44450"/>
                  </a:cubicBezTo>
                  <a:cubicBezTo>
                    <a:pt x="12350" y="47752"/>
                    <a:pt x="14641" y="50165"/>
                    <a:pt x="17569" y="51689"/>
                  </a:cubicBezTo>
                  <a:cubicBezTo>
                    <a:pt x="20498" y="53213"/>
                    <a:pt x="24063" y="53975"/>
                    <a:pt x="28391" y="53975"/>
                  </a:cubicBezTo>
                  <a:cubicBezTo>
                    <a:pt x="32083" y="53975"/>
                    <a:pt x="35266" y="53467"/>
                    <a:pt x="37940" y="52324"/>
                  </a:cubicBezTo>
                  <a:cubicBezTo>
                    <a:pt x="40613" y="51181"/>
                    <a:pt x="42650" y="49530"/>
                    <a:pt x="44178" y="47244"/>
                  </a:cubicBezTo>
                  <a:cubicBezTo>
                    <a:pt x="45706" y="44958"/>
                    <a:pt x="46343" y="42164"/>
                    <a:pt x="46343" y="38608"/>
                  </a:cubicBezTo>
                  <a:lnTo>
                    <a:pt x="54363" y="38608"/>
                  </a:lnTo>
                  <a:cubicBezTo>
                    <a:pt x="54363" y="43688"/>
                    <a:pt x="53217" y="47879"/>
                    <a:pt x="50926" y="51181"/>
                  </a:cubicBezTo>
                  <a:cubicBezTo>
                    <a:pt x="48634" y="54483"/>
                    <a:pt x="45579" y="56896"/>
                    <a:pt x="41632" y="58547"/>
                  </a:cubicBezTo>
                  <a:cubicBezTo>
                    <a:pt x="37685" y="60198"/>
                    <a:pt x="33229" y="60960"/>
                    <a:pt x="28264" y="60960"/>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89" name="Google Shape;89;p34"/>
            <p:cNvSpPr/>
            <p:nvPr/>
          </p:nvSpPr>
          <p:spPr>
            <a:xfrm>
              <a:off x="3539607" y="1498091"/>
              <a:ext cx="42268" cy="47371"/>
            </a:xfrm>
            <a:custGeom>
              <a:rect b="b" l="l" r="r" t="t"/>
              <a:pathLst>
                <a:path extrusionOk="0" h="47371" w="42268">
                  <a:moveTo>
                    <a:pt x="21134" y="47371"/>
                  </a:moveTo>
                  <a:cubicBezTo>
                    <a:pt x="16551" y="47371"/>
                    <a:pt x="12604" y="46482"/>
                    <a:pt x="9549" y="44831"/>
                  </a:cubicBezTo>
                  <a:cubicBezTo>
                    <a:pt x="6366" y="43180"/>
                    <a:pt x="4074" y="40513"/>
                    <a:pt x="2419" y="37084"/>
                  </a:cubicBezTo>
                  <a:cubicBezTo>
                    <a:pt x="764" y="33528"/>
                    <a:pt x="0" y="29083"/>
                    <a:pt x="0" y="23749"/>
                  </a:cubicBezTo>
                  <a:cubicBezTo>
                    <a:pt x="0" y="18415"/>
                    <a:pt x="764" y="13843"/>
                    <a:pt x="2419" y="10287"/>
                  </a:cubicBezTo>
                  <a:cubicBezTo>
                    <a:pt x="4074" y="6858"/>
                    <a:pt x="6493" y="4191"/>
                    <a:pt x="9549" y="2540"/>
                  </a:cubicBezTo>
                  <a:cubicBezTo>
                    <a:pt x="12731" y="889"/>
                    <a:pt x="16551" y="0"/>
                    <a:pt x="21134" y="0"/>
                  </a:cubicBezTo>
                  <a:cubicBezTo>
                    <a:pt x="25717" y="0"/>
                    <a:pt x="29664" y="889"/>
                    <a:pt x="32720" y="2540"/>
                  </a:cubicBezTo>
                  <a:cubicBezTo>
                    <a:pt x="35903" y="4191"/>
                    <a:pt x="38194" y="6858"/>
                    <a:pt x="39849" y="10287"/>
                  </a:cubicBezTo>
                  <a:cubicBezTo>
                    <a:pt x="41505" y="13716"/>
                    <a:pt x="42268" y="18288"/>
                    <a:pt x="42268" y="23749"/>
                  </a:cubicBezTo>
                  <a:cubicBezTo>
                    <a:pt x="42268" y="29210"/>
                    <a:pt x="41505" y="33655"/>
                    <a:pt x="39849" y="37084"/>
                  </a:cubicBezTo>
                  <a:cubicBezTo>
                    <a:pt x="38194" y="40640"/>
                    <a:pt x="35903" y="43180"/>
                    <a:pt x="32720" y="44831"/>
                  </a:cubicBezTo>
                  <a:cubicBezTo>
                    <a:pt x="29537" y="46482"/>
                    <a:pt x="25717" y="47371"/>
                    <a:pt x="21134" y="47371"/>
                  </a:cubicBezTo>
                  <a:close/>
                  <a:moveTo>
                    <a:pt x="21134" y="41021"/>
                  </a:moveTo>
                  <a:cubicBezTo>
                    <a:pt x="24062" y="41021"/>
                    <a:pt x="26481" y="40386"/>
                    <a:pt x="28518" y="39243"/>
                  </a:cubicBezTo>
                  <a:cubicBezTo>
                    <a:pt x="30428" y="38100"/>
                    <a:pt x="31956" y="36322"/>
                    <a:pt x="32974" y="33909"/>
                  </a:cubicBezTo>
                  <a:cubicBezTo>
                    <a:pt x="33993" y="31496"/>
                    <a:pt x="34502" y="28321"/>
                    <a:pt x="34502" y="24638"/>
                  </a:cubicBezTo>
                  <a:lnTo>
                    <a:pt x="34502" y="22733"/>
                  </a:lnTo>
                  <a:cubicBezTo>
                    <a:pt x="34502" y="18923"/>
                    <a:pt x="33993" y="15875"/>
                    <a:pt x="32974" y="13462"/>
                  </a:cubicBezTo>
                  <a:cubicBezTo>
                    <a:pt x="31956" y="11049"/>
                    <a:pt x="30428" y="9271"/>
                    <a:pt x="28518" y="8128"/>
                  </a:cubicBezTo>
                  <a:cubicBezTo>
                    <a:pt x="26609" y="6985"/>
                    <a:pt x="24062" y="6350"/>
                    <a:pt x="21134" y="6350"/>
                  </a:cubicBezTo>
                  <a:cubicBezTo>
                    <a:pt x="18206" y="6350"/>
                    <a:pt x="15787" y="6985"/>
                    <a:pt x="13750" y="8128"/>
                  </a:cubicBezTo>
                  <a:cubicBezTo>
                    <a:pt x="11713" y="9271"/>
                    <a:pt x="10312" y="11049"/>
                    <a:pt x="9294" y="13462"/>
                  </a:cubicBezTo>
                  <a:cubicBezTo>
                    <a:pt x="8275" y="15875"/>
                    <a:pt x="7766" y="18923"/>
                    <a:pt x="7766" y="22733"/>
                  </a:cubicBezTo>
                  <a:lnTo>
                    <a:pt x="7766" y="24638"/>
                  </a:lnTo>
                  <a:cubicBezTo>
                    <a:pt x="7766" y="28321"/>
                    <a:pt x="8275" y="31496"/>
                    <a:pt x="9294" y="33909"/>
                  </a:cubicBezTo>
                  <a:cubicBezTo>
                    <a:pt x="10312" y="36322"/>
                    <a:pt x="11713" y="38100"/>
                    <a:pt x="13750" y="39243"/>
                  </a:cubicBezTo>
                  <a:cubicBezTo>
                    <a:pt x="15787" y="40386"/>
                    <a:pt x="18206" y="41021"/>
                    <a:pt x="21134" y="4102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90" name="Google Shape;90;p34"/>
            <p:cNvSpPr/>
            <p:nvPr/>
          </p:nvSpPr>
          <p:spPr>
            <a:xfrm>
              <a:off x="3590151" y="1498219"/>
              <a:ext cx="37430" cy="46355"/>
            </a:xfrm>
            <a:custGeom>
              <a:rect b="b" l="l" r="r" t="t"/>
              <a:pathLst>
                <a:path extrusionOk="0" h="46355" w="37430">
                  <a:moveTo>
                    <a:pt x="382" y="46228"/>
                  </a:moveTo>
                  <a:lnTo>
                    <a:pt x="382" y="889"/>
                  </a:lnTo>
                  <a:lnTo>
                    <a:pt x="6493" y="889"/>
                  </a:lnTo>
                  <a:lnTo>
                    <a:pt x="7130" y="7747"/>
                  </a:lnTo>
                  <a:lnTo>
                    <a:pt x="7766" y="7747"/>
                  </a:lnTo>
                  <a:cubicBezTo>
                    <a:pt x="9039" y="5969"/>
                    <a:pt x="10312" y="4445"/>
                    <a:pt x="11840" y="3302"/>
                  </a:cubicBezTo>
                  <a:cubicBezTo>
                    <a:pt x="13368" y="2159"/>
                    <a:pt x="15023" y="1270"/>
                    <a:pt x="16933" y="762"/>
                  </a:cubicBezTo>
                  <a:cubicBezTo>
                    <a:pt x="18842" y="254"/>
                    <a:pt x="20752" y="0"/>
                    <a:pt x="22916" y="0"/>
                  </a:cubicBezTo>
                  <a:cubicBezTo>
                    <a:pt x="25845" y="0"/>
                    <a:pt x="28264" y="508"/>
                    <a:pt x="30428" y="1524"/>
                  </a:cubicBezTo>
                  <a:cubicBezTo>
                    <a:pt x="32592" y="2540"/>
                    <a:pt x="34248" y="4064"/>
                    <a:pt x="35521" y="6223"/>
                  </a:cubicBezTo>
                  <a:cubicBezTo>
                    <a:pt x="36794" y="8382"/>
                    <a:pt x="37430" y="11303"/>
                    <a:pt x="37430" y="15113"/>
                  </a:cubicBezTo>
                  <a:lnTo>
                    <a:pt x="37430" y="46355"/>
                  </a:lnTo>
                  <a:lnTo>
                    <a:pt x="29792" y="46355"/>
                  </a:lnTo>
                  <a:lnTo>
                    <a:pt x="29792" y="16129"/>
                  </a:lnTo>
                  <a:cubicBezTo>
                    <a:pt x="29792" y="14224"/>
                    <a:pt x="29537" y="12700"/>
                    <a:pt x="29028" y="11430"/>
                  </a:cubicBezTo>
                  <a:cubicBezTo>
                    <a:pt x="28518" y="10160"/>
                    <a:pt x="27882" y="9271"/>
                    <a:pt x="26991" y="8636"/>
                  </a:cubicBezTo>
                  <a:cubicBezTo>
                    <a:pt x="26099" y="8001"/>
                    <a:pt x="25208" y="7493"/>
                    <a:pt x="23935" y="7112"/>
                  </a:cubicBezTo>
                  <a:cubicBezTo>
                    <a:pt x="22789" y="6858"/>
                    <a:pt x="21389" y="6731"/>
                    <a:pt x="19988" y="6731"/>
                  </a:cubicBezTo>
                  <a:cubicBezTo>
                    <a:pt x="17824" y="6731"/>
                    <a:pt x="15787" y="7239"/>
                    <a:pt x="13877" y="8255"/>
                  </a:cubicBezTo>
                  <a:cubicBezTo>
                    <a:pt x="11968" y="9271"/>
                    <a:pt x="10440" y="10795"/>
                    <a:pt x="9294" y="12700"/>
                  </a:cubicBezTo>
                  <a:cubicBezTo>
                    <a:pt x="8148" y="14605"/>
                    <a:pt x="7639" y="17018"/>
                    <a:pt x="7639" y="19685"/>
                  </a:cubicBezTo>
                  <a:lnTo>
                    <a:pt x="7639" y="46355"/>
                  </a:lnTo>
                  <a:lnTo>
                    <a:pt x="0" y="46355"/>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91" name="Google Shape;91;p34"/>
            <p:cNvSpPr/>
            <p:nvPr/>
          </p:nvSpPr>
          <p:spPr>
            <a:xfrm>
              <a:off x="3634329" y="1486280"/>
              <a:ext cx="22152" cy="59182"/>
            </a:xfrm>
            <a:custGeom>
              <a:rect b="b" l="l" r="r" t="t"/>
              <a:pathLst>
                <a:path extrusionOk="0" h="59182" w="22152">
                  <a:moveTo>
                    <a:pt x="15023" y="59182"/>
                  </a:moveTo>
                  <a:cubicBezTo>
                    <a:pt x="12604" y="59182"/>
                    <a:pt x="10822" y="58674"/>
                    <a:pt x="9549" y="57785"/>
                  </a:cubicBezTo>
                  <a:cubicBezTo>
                    <a:pt x="8275" y="56896"/>
                    <a:pt x="7257" y="55753"/>
                    <a:pt x="6748" y="54229"/>
                  </a:cubicBezTo>
                  <a:cubicBezTo>
                    <a:pt x="6111" y="52705"/>
                    <a:pt x="5856" y="51181"/>
                    <a:pt x="5856" y="49530"/>
                  </a:cubicBezTo>
                  <a:lnTo>
                    <a:pt x="5856" y="19050"/>
                  </a:lnTo>
                  <a:lnTo>
                    <a:pt x="0" y="19050"/>
                  </a:lnTo>
                  <a:lnTo>
                    <a:pt x="0" y="12700"/>
                  </a:lnTo>
                  <a:lnTo>
                    <a:pt x="6111" y="12700"/>
                  </a:lnTo>
                  <a:lnTo>
                    <a:pt x="7512" y="0"/>
                  </a:lnTo>
                  <a:lnTo>
                    <a:pt x="13623" y="0"/>
                  </a:lnTo>
                  <a:lnTo>
                    <a:pt x="13623" y="12700"/>
                  </a:lnTo>
                  <a:lnTo>
                    <a:pt x="22153" y="12700"/>
                  </a:lnTo>
                  <a:lnTo>
                    <a:pt x="22153" y="19050"/>
                  </a:lnTo>
                  <a:lnTo>
                    <a:pt x="13623" y="19050"/>
                  </a:lnTo>
                  <a:lnTo>
                    <a:pt x="13623" y="48387"/>
                  </a:lnTo>
                  <a:cubicBezTo>
                    <a:pt x="13623" y="49784"/>
                    <a:pt x="13877" y="50927"/>
                    <a:pt x="14387" y="51562"/>
                  </a:cubicBezTo>
                  <a:cubicBezTo>
                    <a:pt x="14896" y="52324"/>
                    <a:pt x="15914" y="52578"/>
                    <a:pt x="17315" y="52578"/>
                  </a:cubicBezTo>
                  <a:lnTo>
                    <a:pt x="22153" y="52578"/>
                  </a:lnTo>
                  <a:lnTo>
                    <a:pt x="22153" y="57531"/>
                  </a:lnTo>
                  <a:cubicBezTo>
                    <a:pt x="22153" y="57531"/>
                    <a:pt x="20879" y="58039"/>
                    <a:pt x="20115" y="58166"/>
                  </a:cubicBezTo>
                  <a:cubicBezTo>
                    <a:pt x="19352" y="58293"/>
                    <a:pt x="18460" y="58547"/>
                    <a:pt x="17696" y="58674"/>
                  </a:cubicBezTo>
                  <a:cubicBezTo>
                    <a:pt x="16806" y="58801"/>
                    <a:pt x="16041" y="58928"/>
                    <a:pt x="15277" y="5892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92" name="Google Shape;92;p34"/>
            <p:cNvSpPr/>
            <p:nvPr/>
          </p:nvSpPr>
          <p:spPr>
            <a:xfrm>
              <a:off x="3663739" y="1498091"/>
              <a:ext cx="21770" cy="46482"/>
            </a:xfrm>
            <a:custGeom>
              <a:rect b="b" l="l" r="r" t="t"/>
              <a:pathLst>
                <a:path extrusionOk="0" h="46482" w="21770">
                  <a:moveTo>
                    <a:pt x="0" y="46355"/>
                  </a:moveTo>
                  <a:lnTo>
                    <a:pt x="0" y="1016"/>
                  </a:lnTo>
                  <a:lnTo>
                    <a:pt x="6111" y="1016"/>
                  </a:lnTo>
                  <a:lnTo>
                    <a:pt x="6748" y="8509"/>
                  </a:lnTo>
                  <a:lnTo>
                    <a:pt x="7384" y="8509"/>
                  </a:lnTo>
                  <a:cubicBezTo>
                    <a:pt x="7893" y="7112"/>
                    <a:pt x="8530" y="5715"/>
                    <a:pt x="9294" y="4445"/>
                  </a:cubicBezTo>
                  <a:cubicBezTo>
                    <a:pt x="10058" y="3175"/>
                    <a:pt x="11204" y="2032"/>
                    <a:pt x="12604" y="1270"/>
                  </a:cubicBezTo>
                  <a:cubicBezTo>
                    <a:pt x="14005" y="381"/>
                    <a:pt x="15660" y="0"/>
                    <a:pt x="17696" y="0"/>
                  </a:cubicBezTo>
                  <a:cubicBezTo>
                    <a:pt x="18588" y="0"/>
                    <a:pt x="19352" y="0"/>
                    <a:pt x="20115" y="254"/>
                  </a:cubicBezTo>
                  <a:cubicBezTo>
                    <a:pt x="20879" y="381"/>
                    <a:pt x="21389" y="508"/>
                    <a:pt x="21771" y="762"/>
                  </a:cubicBezTo>
                  <a:lnTo>
                    <a:pt x="21771" y="7747"/>
                  </a:lnTo>
                  <a:lnTo>
                    <a:pt x="18970" y="7747"/>
                  </a:lnTo>
                  <a:cubicBezTo>
                    <a:pt x="17060" y="7747"/>
                    <a:pt x="15277" y="8128"/>
                    <a:pt x="13877" y="8763"/>
                  </a:cubicBezTo>
                  <a:cubicBezTo>
                    <a:pt x="12477" y="9398"/>
                    <a:pt x="11331" y="10414"/>
                    <a:pt x="10440" y="11557"/>
                  </a:cubicBezTo>
                  <a:cubicBezTo>
                    <a:pt x="9549" y="12827"/>
                    <a:pt x="8785" y="14224"/>
                    <a:pt x="8403" y="15875"/>
                  </a:cubicBezTo>
                  <a:cubicBezTo>
                    <a:pt x="8021" y="17526"/>
                    <a:pt x="7766" y="19304"/>
                    <a:pt x="7766" y="21209"/>
                  </a:cubicBezTo>
                  <a:lnTo>
                    <a:pt x="7766" y="46482"/>
                  </a:lnTo>
                  <a:lnTo>
                    <a:pt x="127" y="46482"/>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93" name="Google Shape;93;p34"/>
            <p:cNvSpPr/>
            <p:nvPr/>
          </p:nvSpPr>
          <p:spPr>
            <a:xfrm>
              <a:off x="3689838" y="1498091"/>
              <a:ext cx="42268" cy="47371"/>
            </a:xfrm>
            <a:custGeom>
              <a:rect b="b" l="l" r="r" t="t"/>
              <a:pathLst>
                <a:path extrusionOk="0" h="47371" w="42268">
                  <a:moveTo>
                    <a:pt x="21134" y="47371"/>
                  </a:moveTo>
                  <a:cubicBezTo>
                    <a:pt x="16551" y="47371"/>
                    <a:pt x="12604" y="46482"/>
                    <a:pt x="9549" y="44831"/>
                  </a:cubicBezTo>
                  <a:cubicBezTo>
                    <a:pt x="6366" y="43180"/>
                    <a:pt x="4074" y="40513"/>
                    <a:pt x="2419" y="37084"/>
                  </a:cubicBezTo>
                  <a:cubicBezTo>
                    <a:pt x="764" y="33528"/>
                    <a:pt x="0" y="29083"/>
                    <a:pt x="0" y="23749"/>
                  </a:cubicBezTo>
                  <a:cubicBezTo>
                    <a:pt x="0" y="18415"/>
                    <a:pt x="764" y="13843"/>
                    <a:pt x="2419" y="10287"/>
                  </a:cubicBezTo>
                  <a:cubicBezTo>
                    <a:pt x="4074" y="6858"/>
                    <a:pt x="6493" y="4191"/>
                    <a:pt x="9549" y="2540"/>
                  </a:cubicBezTo>
                  <a:cubicBezTo>
                    <a:pt x="12731" y="889"/>
                    <a:pt x="16551" y="0"/>
                    <a:pt x="21134" y="0"/>
                  </a:cubicBezTo>
                  <a:cubicBezTo>
                    <a:pt x="25718" y="0"/>
                    <a:pt x="29664" y="889"/>
                    <a:pt x="32720" y="2540"/>
                  </a:cubicBezTo>
                  <a:cubicBezTo>
                    <a:pt x="35903" y="4191"/>
                    <a:pt x="38194" y="6858"/>
                    <a:pt x="39849" y="10287"/>
                  </a:cubicBezTo>
                  <a:cubicBezTo>
                    <a:pt x="41505" y="13716"/>
                    <a:pt x="42268" y="18288"/>
                    <a:pt x="42268" y="23749"/>
                  </a:cubicBezTo>
                  <a:cubicBezTo>
                    <a:pt x="42268" y="29210"/>
                    <a:pt x="41505" y="33655"/>
                    <a:pt x="39849" y="37084"/>
                  </a:cubicBezTo>
                  <a:cubicBezTo>
                    <a:pt x="38194" y="40640"/>
                    <a:pt x="35903" y="43180"/>
                    <a:pt x="32720" y="44831"/>
                  </a:cubicBezTo>
                  <a:cubicBezTo>
                    <a:pt x="29537" y="46482"/>
                    <a:pt x="25718" y="47371"/>
                    <a:pt x="21134" y="47371"/>
                  </a:cubicBezTo>
                  <a:close/>
                  <a:moveTo>
                    <a:pt x="21134" y="41021"/>
                  </a:moveTo>
                  <a:cubicBezTo>
                    <a:pt x="24063" y="41021"/>
                    <a:pt x="26482" y="40386"/>
                    <a:pt x="28519" y="39243"/>
                  </a:cubicBezTo>
                  <a:cubicBezTo>
                    <a:pt x="30428" y="38100"/>
                    <a:pt x="31956" y="36322"/>
                    <a:pt x="32974" y="33909"/>
                  </a:cubicBezTo>
                  <a:cubicBezTo>
                    <a:pt x="33993" y="31496"/>
                    <a:pt x="34502" y="28321"/>
                    <a:pt x="34502" y="24638"/>
                  </a:cubicBezTo>
                  <a:lnTo>
                    <a:pt x="34502" y="22733"/>
                  </a:lnTo>
                  <a:cubicBezTo>
                    <a:pt x="34502" y="18923"/>
                    <a:pt x="33993" y="15875"/>
                    <a:pt x="32974" y="13462"/>
                  </a:cubicBezTo>
                  <a:cubicBezTo>
                    <a:pt x="31956" y="11049"/>
                    <a:pt x="30428" y="9271"/>
                    <a:pt x="28519" y="8128"/>
                  </a:cubicBezTo>
                  <a:cubicBezTo>
                    <a:pt x="26609" y="6985"/>
                    <a:pt x="24063" y="6350"/>
                    <a:pt x="21134" y="6350"/>
                  </a:cubicBezTo>
                  <a:cubicBezTo>
                    <a:pt x="18206" y="6350"/>
                    <a:pt x="15787" y="6985"/>
                    <a:pt x="13750" y="8128"/>
                  </a:cubicBezTo>
                  <a:cubicBezTo>
                    <a:pt x="11713" y="9271"/>
                    <a:pt x="10312" y="11049"/>
                    <a:pt x="9294" y="13462"/>
                  </a:cubicBezTo>
                  <a:cubicBezTo>
                    <a:pt x="8275" y="15875"/>
                    <a:pt x="7766" y="18923"/>
                    <a:pt x="7766" y="22733"/>
                  </a:cubicBezTo>
                  <a:lnTo>
                    <a:pt x="7766" y="24638"/>
                  </a:lnTo>
                  <a:cubicBezTo>
                    <a:pt x="7766" y="28321"/>
                    <a:pt x="8275" y="31496"/>
                    <a:pt x="9294" y="33909"/>
                  </a:cubicBezTo>
                  <a:cubicBezTo>
                    <a:pt x="10312" y="36322"/>
                    <a:pt x="11713" y="38100"/>
                    <a:pt x="13750" y="39243"/>
                  </a:cubicBezTo>
                  <a:cubicBezTo>
                    <a:pt x="15787" y="40386"/>
                    <a:pt x="18206" y="41021"/>
                    <a:pt x="21134" y="4102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94" name="Google Shape;94;p34"/>
            <p:cNvSpPr/>
            <p:nvPr/>
          </p:nvSpPr>
          <p:spPr>
            <a:xfrm>
              <a:off x="3740891" y="1482089"/>
              <a:ext cx="7638" cy="62357"/>
            </a:xfrm>
            <a:custGeom>
              <a:rect b="b" l="l" r="r" t="t"/>
              <a:pathLst>
                <a:path extrusionOk="0" h="62357" w="7638">
                  <a:moveTo>
                    <a:pt x="0" y="62357"/>
                  </a:moveTo>
                  <a:lnTo>
                    <a:pt x="0" y="0"/>
                  </a:lnTo>
                  <a:lnTo>
                    <a:pt x="7639" y="0"/>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95" name="Google Shape;95;p34"/>
            <p:cNvSpPr/>
            <p:nvPr/>
          </p:nvSpPr>
          <p:spPr>
            <a:xfrm>
              <a:off x="3777812" y="1484249"/>
              <a:ext cx="56909" cy="61340"/>
            </a:xfrm>
            <a:custGeom>
              <a:rect b="b" l="l" r="r" t="t"/>
              <a:pathLst>
                <a:path extrusionOk="0" h="61340" w="56909">
                  <a:moveTo>
                    <a:pt x="29283" y="61214"/>
                  </a:moveTo>
                  <a:cubicBezTo>
                    <a:pt x="19734" y="61214"/>
                    <a:pt x="12477" y="58674"/>
                    <a:pt x="7512" y="53721"/>
                  </a:cubicBezTo>
                  <a:cubicBezTo>
                    <a:pt x="2546" y="48768"/>
                    <a:pt x="0" y="41021"/>
                    <a:pt x="0" y="30607"/>
                  </a:cubicBezTo>
                  <a:cubicBezTo>
                    <a:pt x="0" y="23876"/>
                    <a:pt x="1146" y="18161"/>
                    <a:pt x="3438" y="13589"/>
                  </a:cubicBezTo>
                  <a:cubicBezTo>
                    <a:pt x="5729" y="9017"/>
                    <a:pt x="9167" y="5588"/>
                    <a:pt x="13623" y="3429"/>
                  </a:cubicBezTo>
                  <a:cubicBezTo>
                    <a:pt x="18079" y="1143"/>
                    <a:pt x="23553" y="0"/>
                    <a:pt x="30046" y="0"/>
                  </a:cubicBezTo>
                  <a:cubicBezTo>
                    <a:pt x="34120" y="0"/>
                    <a:pt x="37685" y="381"/>
                    <a:pt x="40995" y="1270"/>
                  </a:cubicBezTo>
                  <a:cubicBezTo>
                    <a:pt x="44306" y="2159"/>
                    <a:pt x="47106" y="3429"/>
                    <a:pt x="49525" y="5207"/>
                  </a:cubicBezTo>
                  <a:cubicBezTo>
                    <a:pt x="51944" y="6985"/>
                    <a:pt x="53727" y="9144"/>
                    <a:pt x="55000" y="11811"/>
                  </a:cubicBezTo>
                  <a:cubicBezTo>
                    <a:pt x="56273" y="14478"/>
                    <a:pt x="56910" y="17526"/>
                    <a:pt x="56910" y="21209"/>
                  </a:cubicBezTo>
                  <a:lnTo>
                    <a:pt x="48507" y="21209"/>
                  </a:lnTo>
                  <a:cubicBezTo>
                    <a:pt x="48507" y="18669"/>
                    <a:pt x="47998" y="16510"/>
                    <a:pt x="47106" y="14732"/>
                  </a:cubicBezTo>
                  <a:cubicBezTo>
                    <a:pt x="46215" y="12954"/>
                    <a:pt x="44815" y="11430"/>
                    <a:pt x="43160" y="10287"/>
                  </a:cubicBezTo>
                  <a:cubicBezTo>
                    <a:pt x="41505" y="9144"/>
                    <a:pt x="39468" y="8255"/>
                    <a:pt x="37303" y="7874"/>
                  </a:cubicBezTo>
                  <a:cubicBezTo>
                    <a:pt x="35011" y="7366"/>
                    <a:pt x="32720" y="7112"/>
                    <a:pt x="30173" y="7112"/>
                  </a:cubicBezTo>
                  <a:cubicBezTo>
                    <a:pt x="26736" y="7112"/>
                    <a:pt x="23681" y="7493"/>
                    <a:pt x="20880" y="8382"/>
                  </a:cubicBezTo>
                  <a:cubicBezTo>
                    <a:pt x="18206" y="9271"/>
                    <a:pt x="15914" y="10541"/>
                    <a:pt x="14005" y="12446"/>
                  </a:cubicBezTo>
                  <a:cubicBezTo>
                    <a:pt x="12222" y="14224"/>
                    <a:pt x="10694" y="16637"/>
                    <a:pt x="9803" y="19558"/>
                  </a:cubicBezTo>
                  <a:cubicBezTo>
                    <a:pt x="8785" y="22479"/>
                    <a:pt x="8275" y="25908"/>
                    <a:pt x="8275" y="29845"/>
                  </a:cubicBezTo>
                  <a:lnTo>
                    <a:pt x="8275" y="31623"/>
                  </a:lnTo>
                  <a:cubicBezTo>
                    <a:pt x="8275" y="36957"/>
                    <a:pt x="9039" y="41275"/>
                    <a:pt x="10694" y="44577"/>
                  </a:cubicBezTo>
                  <a:cubicBezTo>
                    <a:pt x="12350" y="47879"/>
                    <a:pt x="14769" y="50292"/>
                    <a:pt x="17824" y="51816"/>
                  </a:cubicBezTo>
                  <a:cubicBezTo>
                    <a:pt x="20880" y="53340"/>
                    <a:pt x="24699" y="54102"/>
                    <a:pt x="29028" y="54102"/>
                  </a:cubicBezTo>
                  <a:cubicBezTo>
                    <a:pt x="33356" y="54102"/>
                    <a:pt x="37176" y="53467"/>
                    <a:pt x="39977" y="52197"/>
                  </a:cubicBezTo>
                  <a:cubicBezTo>
                    <a:pt x="42905" y="50927"/>
                    <a:pt x="44942" y="49022"/>
                    <a:pt x="46470" y="46609"/>
                  </a:cubicBezTo>
                  <a:cubicBezTo>
                    <a:pt x="47870" y="44069"/>
                    <a:pt x="48634" y="40894"/>
                    <a:pt x="48634" y="37084"/>
                  </a:cubicBezTo>
                  <a:lnTo>
                    <a:pt x="48634" y="36068"/>
                  </a:lnTo>
                  <a:lnTo>
                    <a:pt x="27754" y="36068"/>
                  </a:lnTo>
                  <a:lnTo>
                    <a:pt x="27754" y="29083"/>
                  </a:lnTo>
                  <a:lnTo>
                    <a:pt x="56910" y="29083"/>
                  </a:lnTo>
                  <a:lnTo>
                    <a:pt x="56910" y="60198"/>
                  </a:lnTo>
                  <a:lnTo>
                    <a:pt x="50671" y="60198"/>
                  </a:lnTo>
                  <a:lnTo>
                    <a:pt x="49780" y="52705"/>
                  </a:lnTo>
                  <a:cubicBezTo>
                    <a:pt x="48252" y="54737"/>
                    <a:pt x="46343" y="56388"/>
                    <a:pt x="44306" y="57658"/>
                  </a:cubicBezTo>
                  <a:cubicBezTo>
                    <a:pt x="42141" y="58928"/>
                    <a:pt x="39849" y="59817"/>
                    <a:pt x="37303" y="60452"/>
                  </a:cubicBezTo>
                  <a:cubicBezTo>
                    <a:pt x="34757" y="61087"/>
                    <a:pt x="31956" y="61341"/>
                    <a:pt x="29155" y="6134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96" name="Google Shape;96;p34"/>
            <p:cNvSpPr/>
            <p:nvPr/>
          </p:nvSpPr>
          <p:spPr>
            <a:xfrm>
              <a:off x="3847199" y="1498091"/>
              <a:ext cx="21770" cy="46482"/>
            </a:xfrm>
            <a:custGeom>
              <a:rect b="b" l="l" r="r" t="t"/>
              <a:pathLst>
                <a:path extrusionOk="0" h="46482" w="21770">
                  <a:moveTo>
                    <a:pt x="0" y="46355"/>
                  </a:moveTo>
                  <a:lnTo>
                    <a:pt x="0" y="1016"/>
                  </a:lnTo>
                  <a:lnTo>
                    <a:pt x="6111" y="1016"/>
                  </a:lnTo>
                  <a:lnTo>
                    <a:pt x="6748" y="8509"/>
                  </a:lnTo>
                  <a:lnTo>
                    <a:pt x="7384" y="8509"/>
                  </a:lnTo>
                  <a:cubicBezTo>
                    <a:pt x="7893" y="7112"/>
                    <a:pt x="8530" y="5715"/>
                    <a:pt x="9294" y="4445"/>
                  </a:cubicBezTo>
                  <a:cubicBezTo>
                    <a:pt x="10058" y="3175"/>
                    <a:pt x="11204" y="2032"/>
                    <a:pt x="12604" y="1270"/>
                  </a:cubicBezTo>
                  <a:cubicBezTo>
                    <a:pt x="14005" y="381"/>
                    <a:pt x="15659" y="0"/>
                    <a:pt x="17696" y="0"/>
                  </a:cubicBezTo>
                  <a:cubicBezTo>
                    <a:pt x="18588" y="0"/>
                    <a:pt x="19352" y="0"/>
                    <a:pt x="20115" y="254"/>
                  </a:cubicBezTo>
                  <a:cubicBezTo>
                    <a:pt x="20879" y="381"/>
                    <a:pt x="21389" y="508"/>
                    <a:pt x="21771" y="762"/>
                  </a:cubicBezTo>
                  <a:lnTo>
                    <a:pt x="21771" y="7747"/>
                  </a:lnTo>
                  <a:lnTo>
                    <a:pt x="18970" y="7747"/>
                  </a:lnTo>
                  <a:cubicBezTo>
                    <a:pt x="17060" y="7747"/>
                    <a:pt x="15277" y="8128"/>
                    <a:pt x="13877" y="8763"/>
                  </a:cubicBezTo>
                  <a:cubicBezTo>
                    <a:pt x="12477" y="9398"/>
                    <a:pt x="11331" y="10414"/>
                    <a:pt x="10440" y="11557"/>
                  </a:cubicBezTo>
                  <a:cubicBezTo>
                    <a:pt x="9549" y="12827"/>
                    <a:pt x="8785" y="14224"/>
                    <a:pt x="8403" y="15875"/>
                  </a:cubicBezTo>
                  <a:cubicBezTo>
                    <a:pt x="8021" y="17526"/>
                    <a:pt x="7766" y="19304"/>
                    <a:pt x="7766" y="21209"/>
                  </a:cubicBezTo>
                  <a:lnTo>
                    <a:pt x="7766" y="46482"/>
                  </a:lnTo>
                  <a:lnTo>
                    <a:pt x="127" y="46482"/>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97" name="Google Shape;97;p34"/>
            <p:cNvSpPr/>
            <p:nvPr/>
          </p:nvSpPr>
          <p:spPr>
            <a:xfrm>
              <a:off x="3873298" y="1498091"/>
              <a:ext cx="42268" cy="47371"/>
            </a:xfrm>
            <a:custGeom>
              <a:rect b="b" l="l" r="r" t="t"/>
              <a:pathLst>
                <a:path extrusionOk="0" h="47371" w="42268">
                  <a:moveTo>
                    <a:pt x="21134" y="47371"/>
                  </a:moveTo>
                  <a:cubicBezTo>
                    <a:pt x="16551" y="47371"/>
                    <a:pt x="12604" y="46482"/>
                    <a:pt x="9549" y="44831"/>
                  </a:cubicBezTo>
                  <a:cubicBezTo>
                    <a:pt x="6366" y="43180"/>
                    <a:pt x="4074" y="40513"/>
                    <a:pt x="2419" y="37084"/>
                  </a:cubicBezTo>
                  <a:cubicBezTo>
                    <a:pt x="764" y="33528"/>
                    <a:pt x="0" y="29083"/>
                    <a:pt x="0" y="23749"/>
                  </a:cubicBezTo>
                  <a:cubicBezTo>
                    <a:pt x="0" y="18415"/>
                    <a:pt x="764" y="13843"/>
                    <a:pt x="2419" y="10287"/>
                  </a:cubicBezTo>
                  <a:cubicBezTo>
                    <a:pt x="4074" y="6858"/>
                    <a:pt x="6493" y="4191"/>
                    <a:pt x="9549" y="2540"/>
                  </a:cubicBezTo>
                  <a:cubicBezTo>
                    <a:pt x="12731" y="889"/>
                    <a:pt x="16551" y="0"/>
                    <a:pt x="21134" y="0"/>
                  </a:cubicBezTo>
                  <a:cubicBezTo>
                    <a:pt x="25718" y="0"/>
                    <a:pt x="29664" y="889"/>
                    <a:pt x="32720" y="2540"/>
                  </a:cubicBezTo>
                  <a:cubicBezTo>
                    <a:pt x="35903" y="4191"/>
                    <a:pt x="38194" y="6858"/>
                    <a:pt x="39849" y="10287"/>
                  </a:cubicBezTo>
                  <a:cubicBezTo>
                    <a:pt x="41505" y="13716"/>
                    <a:pt x="42268" y="18288"/>
                    <a:pt x="42268" y="23749"/>
                  </a:cubicBezTo>
                  <a:cubicBezTo>
                    <a:pt x="42268" y="29210"/>
                    <a:pt x="41505" y="33655"/>
                    <a:pt x="39849" y="37084"/>
                  </a:cubicBezTo>
                  <a:cubicBezTo>
                    <a:pt x="38194" y="40640"/>
                    <a:pt x="35903" y="43180"/>
                    <a:pt x="32720" y="44831"/>
                  </a:cubicBezTo>
                  <a:cubicBezTo>
                    <a:pt x="29537" y="46482"/>
                    <a:pt x="25718" y="47371"/>
                    <a:pt x="21134" y="47371"/>
                  </a:cubicBezTo>
                  <a:close/>
                  <a:moveTo>
                    <a:pt x="21134" y="41021"/>
                  </a:moveTo>
                  <a:cubicBezTo>
                    <a:pt x="24063" y="41021"/>
                    <a:pt x="26482" y="40386"/>
                    <a:pt x="28518" y="39243"/>
                  </a:cubicBezTo>
                  <a:cubicBezTo>
                    <a:pt x="30428" y="38100"/>
                    <a:pt x="31956" y="36322"/>
                    <a:pt x="32974" y="33909"/>
                  </a:cubicBezTo>
                  <a:cubicBezTo>
                    <a:pt x="33993" y="31496"/>
                    <a:pt x="34502" y="28321"/>
                    <a:pt x="34502" y="24638"/>
                  </a:cubicBezTo>
                  <a:lnTo>
                    <a:pt x="34502" y="22733"/>
                  </a:lnTo>
                  <a:cubicBezTo>
                    <a:pt x="34502" y="18923"/>
                    <a:pt x="33993" y="15875"/>
                    <a:pt x="32974" y="13462"/>
                  </a:cubicBezTo>
                  <a:cubicBezTo>
                    <a:pt x="31956" y="11049"/>
                    <a:pt x="30428" y="9271"/>
                    <a:pt x="28518" y="8128"/>
                  </a:cubicBezTo>
                  <a:cubicBezTo>
                    <a:pt x="26609" y="6985"/>
                    <a:pt x="24063" y="6350"/>
                    <a:pt x="21134" y="6350"/>
                  </a:cubicBezTo>
                  <a:cubicBezTo>
                    <a:pt x="18206" y="6350"/>
                    <a:pt x="15787" y="6985"/>
                    <a:pt x="13750" y="8128"/>
                  </a:cubicBezTo>
                  <a:cubicBezTo>
                    <a:pt x="11713" y="9271"/>
                    <a:pt x="10312" y="11049"/>
                    <a:pt x="9294" y="13462"/>
                  </a:cubicBezTo>
                  <a:cubicBezTo>
                    <a:pt x="8275" y="15875"/>
                    <a:pt x="7766" y="18923"/>
                    <a:pt x="7766" y="22733"/>
                  </a:cubicBezTo>
                  <a:lnTo>
                    <a:pt x="7766" y="24638"/>
                  </a:lnTo>
                  <a:cubicBezTo>
                    <a:pt x="7766" y="28321"/>
                    <a:pt x="8275" y="31496"/>
                    <a:pt x="9294" y="33909"/>
                  </a:cubicBezTo>
                  <a:cubicBezTo>
                    <a:pt x="10312" y="36322"/>
                    <a:pt x="11713" y="38100"/>
                    <a:pt x="13750" y="39243"/>
                  </a:cubicBezTo>
                  <a:cubicBezTo>
                    <a:pt x="15787" y="40386"/>
                    <a:pt x="18206" y="41021"/>
                    <a:pt x="21134" y="4102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98" name="Google Shape;98;p34"/>
            <p:cNvSpPr/>
            <p:nvPr/>
          </p:nvSpPr>
          <p:spPr>
            <a:xfrm>
              <a:off x="3923842" y="1499108"/>
              <a:ext cx="37303" cy="46355"/>
            </a:xfrm>
            <a:custGeom>
              <a:rect b="b" l="l" r="r" t="t"/>
              <a:pathLst>
                <a:path extrusionOk="0" h="46355" w="37303">
                  <a:moveTo>
                    <a:pt x="14514" y="46355"/>
                  </a:moveTo>
                  <a:cubicBezTo>
                    <a:pt x="10185" y="46355"/>
                    <a:pt x="6620" y="45212"/>
                    <a:pt x="3947" y="43053"/>
                  </a:cubicBezTo>
                  <a:cubicBezTo>
                    <a:pt x="1273" y="40767"/>
                    <a:pt x="0" y="36957"/>
                    <a:pt x="0" y="31369"/>
                  </a:cubicBezTo>
                  <a:lnTo>
                    <a:pt x="0" y="127"/>
                  </a:lnTo>
                  <a:lnTo>
                    <a:pt x="7639" y="127"/>
                  </a:lnTo>
                  <a:lnTo>
                    <a:pt x="7639" y="30353"/>
                  </a:lnTo>
                  <a:cubicBezTo>
                    <a:pt x="7639" y="32258"/>
                    <a:pt x="7893" y="33782"/>
                    <a:pt x="8275" y="35052"/>
                  </a:cubicBezTo>
                  <a:cubicBezTo>
                    <a:pt x="8785" y="36322"/>
                    <a:pt x="9421" y="37211"/>
                    <a:pt x="10312" y="37846"/>
                  </a:cubicBezTo>
                  <a:cubicBezTo>
                    <a:pt x="11204" y="38481"/>
                    <a:pt x="12222" y="38989"/>
                    <a:pt x="13368" y="39370"/>
                  </a:cubicBezTo>
                  <a:cubicBezTo>
                    <a:pt x="14514" y="39624"/>
                    <a:pt x="15787" y="39751"/>
                    <a:pt x="17188" y="39751"/>
                  </a:cubicBezTo>
                  <a:cubicBezTo>
                    <a:pt x="19352" y="39751"/>
                    <a:pt x="21389" y="39243"/>
                    <a:pt x="23299" y="38227"/>
                  </a:cubicBezTo>
                  <a:cubicBezTo>
                    <a:pt x="25081" y="37211"/>
                    <a:pt x="26609" y="35687"/>
                    <a:pt x="27882" y="33655"/>
                  </a:cubicBezTo>
                  <a:cubicBezTo>
                    <a:pt x="29028" y="31623"/>
                    <a:pt x="29664" y="29337"/>
                    <a:pt x="29664" y="26670"/>
                  </a:cubicBezTo>
                  <a:lnTo>
                    <a:pt x="29664" y="0"/>
                  </a:lnTo>
                  <a:lnTo>
                    <a:pt x="37303" y="0"/>
                  </a:lnTo>
                  <a:lnTo>
                    <a:pt x="37303" y="45339"/>
                  </a:lnTo>
                  <a:lnTo>
                    <a:pt x="31192" y="45339"/>
                  </a:lnTo>
                  <a:lnTo>
                    <a:pt x="30555" y="38481"/>
                  </a:lnTo>
                  <a:lnTo>
                    <a:pt x="29919" y="38481"/>
                  </a:lnTo>
                  <a:cubicBezTo>
                    <a:pt x="28646" y="40259"/>
                    <a:pt x="27373" y="41783"/>
                    <a:pt x="25845" y="42926"/>
                  </a:cubicBezTo>
                  <a:cubicBezTo>
                    <a:pt x="24317" y="44069"/>
                    <a:pt x="22662" y="44958"/>
                    <a:pt x="20752" y="45466"/>
                  </a:cubicBezTo>
                  <a:cubicBezTo>
                    <a:pt x="18843" y="45974"/>
                    <a:pt x="16933" y="46228"/>
                    <a:pt x="14769" y="4622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99" name="Google Shape;99;p34"/>
            <p:cNvSpPr/>
            <p:nvPr/>
          </p:nvSpPr>
          <p:spPr>
            <a:xfrm>
              <a:off x="3971712" y="1498091"/>
              <a:ext cx="39722" cy="61468"/>
            </a:xfrm>
            <a:custGeom>
              <a:rect b="b" l="l" r="r" t="t"/>
              <a:pathLst>
                <a:path extrusionOk="0" h="61468" w="39722">
                  <a:moveTo>
                    <a:pt x="127" y="61214"/>
                  </a:moveTo>
                  <a:lnTo>
                    <a:pt x="127" y="1016"/>
                  </a:lnTo>
                  <a:lnTo>
                    <a:pt x="6238" y="1016"/>
                  </a:lnTo>
                  <a:lnTo>
                    <a:pt x="7002" y="7493"/>
                  </a:lnTo>
                  <a:lnTo>
                    <a:pt x="7639" y="7493"/>
                  </a:lnTo>
                  <a:cubicBezTo>
                    <a:pt x="9167" y="4953"/>
                    <a:pt x="11204" y="3048"/>
                    <a:pt x="13623" y="1905"/>
                  </a:cubicBezTo>
                  <a:cubicBezTo>
                    <a:pt x="16041" y="635"/>
                    <a:pt x="18715" y="0"/>
                    <a:pt x="21771" y="0"/>
                  </a:cubicBezTo>
                  <a:cubicBezTo>
                    <a:pt x="25590" y="0"/>
                    <a:pt x="28773" y="889"/>
                    <a:pt x="31447" y="2540"/>
                  </a:cubicBezTo>
                  <a:cubicBezTo>
                    <a:pt x="34120" y="4191"/>
                    <a:pt x="36157" y="6858"/>
                    <a:pt x="37558" y="10287"/>
                  </a:cubicBezTo>
                  <a:cubicBezTo>
                    <a:pt x="38958" y="13843"/>
                    <a:pt x="39722" y="18415"/>
                    <a:pt x="39722" y="24003"/>
                  </a:cubicBezTo>
                  <a:cubicBezTo>
                    <a:pt x="39722" y="29337"/>
                    <a:pt x="38958" y="33655"/>
                    <a:pt x="37558" y="37211"/>
                  </a:cubicBezTo>
                  <a:cubicBezTo>
                    <a:pt x="36030" y="40640"/>
                    <a:pt x="33993" y="43307"/>
                    <a:pt x="31319" y="44958"/>
                  </a:cubicBezTo>
                  <a:cubicBezTo>
                    <a:pt x="28646" y="46609"/>
                    <a:pt x="25590" y="47498"/>
                    <a:pt x="22025" y="47498"/>
                  </a:cubicBezTo>
                  <a:cubicBezTo>
                    <a:pt x="20115" y="47498"/>
                    <a:pt x="18206" y="47244"/>
                    <a:pt x="16551" y="46863"/>
                  </a:cubicBezTo>
                  <a:cubicBezTo>
                    <a:pt x="14896" y="46482"/>
                    <a:pt x="13241" y="45720"/>
                    <a:pt x="11840" y="44704"/>
                  </a:cubicBezTo>
                  <a:cubicBezTo>
                    <a:pt x="10440" y="43688"/>
                    <a:pt x="9294" y="42418"/>
                    <a:pt x="8148" y="40894"/>
                  </a:cubicBezTo>
                  <a:lnTo>
                    <a:pt x="7639" y="40894"/>
                  </a:lnTo>
                  <a:lnTo>
                    <a:pt x="7639" y="61468"/>
                  </a:lnTo>
                  <a:lnTo>
                    <a:pt x="0" y="61468"/>
                  </a:lnTo>
                  <a:close/>
                  <a:moveTo>
                    <a:pt x="19607" y="40767"/>
                  </a:moveTo>
                  <a:cubicBezTo>
                    <a:pt x="22407" y="40767"/>
                    <a:pt x="24699" y="40259"/>
                    <a:pt x="26481" y="39116"/>
                  </a:cubicBezTo>
                  <a:cubicBezTo>
                    <a:pt x="28264" y="37973"/>
                    <a:pt x="29537" y="36195"/>
                    <a:pt x="30428" y="33909"/>
                  </a:cubicBezTo>
                  <a:cubicBezTo>
                    <a:pt x="31319" y="31496"/>
                    <a:pt x="31701" y="28448"/>
                    <a:pt x="31701" y="24765"/>
                  </a:cubicBezTo>
                  <a:lnTo>
                    <a:pt x="31701" y="22987"/>
                  </a:lnTo>
                  <a:cubicBezTo>
                    <a:pt x="31701" y="19050"/>
                    <a:pt x="31192" y="15875"/>
                    <a:pt x="30301" y="13462"/>
                  </a:cubicBezTo>
                  <a:cubicBezTo>
                    <a:pt x="29410" y="11049"/>
                    <a:pt x="28009" y="9398"/>
                    <a:pt x="26227" y="8382"/>
                  </a:cubicBezTo>
                  <a:cubicBezTo>
                    <a:pt x="24444" y="7366"/>
                    <a:pt x="22280" y="6858"/>
                    <a:pt x="19734" y="6858"/>
                  </a:cubicBezTo>
                  <a:cubicBezTo>
                    <a:pt x="16933" y="6858"/>
                    <a:pt x="14641" y="7493"/>
                    <a:pt x="12731" y="8763"/>
                  </a:cubicBezTo>
                  <a:cubicBezTo>
                    <a:pt x="10949" y="10033"/>
                    <a:pt x="9549" y="11811"/>
                    <a:pt x="8785" y="14351"/>
                  </a:cubicBezTo>
                  <a:cubicBezTo>
                    <a:pt x="7893" y="16764"/>
                    <a:pt x="7512" y="19812"/>
                    <a:pt x="7512" y="23368"/>
                  </a:cubicBezTo>
                  <a:lnTo>
                    <a:pt x="7512" y="24638"/>
                  </a:lnTo>
                  <a:cubicBezTo>
                    <a:pt x="7512" y="27813"/>
                    <a:pt x="7766" y="30480"/>
                    <a:pt x="8403" y="32512"/>
                  </a:cubicBezTo>
                  <a:cubicBezTo>
                    <a:pt x="9039" y="34671"/>
                    <a:pt x="9931" y="36322"/>
                    <a:pt x="10949" y="37592"/>
                  </a:cubicBezTo>
                  <a:cubicBezTo>
                    <a:pt x="12095" y="38862"/>
                    <a:pt x="13368" y="39751"/>
                    <a:pt x="14769" y="40259"/>
                  </a:cubicBezTo>
                  <a:cubicBezTo>
                    <a:pt x="16169" y="40767"/>
                    <a:pt x="17696" y="41021"/>
                    <a:pt x="19352" y="4102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00" name="Google Shape;100;p34"/>
            <p:cNvSpPr/>
            <p:nvPr/>
          </p:nvSpPr>
          <p:spPr>
            <a:xfrm>
              <a:off x="4017164" y="1498219"/>
              <a:ext cx="37557" cy="47625"/>
            </a:xfrm>
            <a:custGeom>
              <a:rect b="b" l="l" r="r" t="t"/>
              <a:pathLst>
                <a:path extrusionOk="0" h="47625" w="37557">
                  <a:moveTo>
                    <a:pt x="18842" y="47244"/>
                  </a:moveTo>
                  <a:cubicBezTo>
                    <a:pt x="15787" y="47244"/>
                    <a:pt x="12986" y="46990"/>
                    <a:pt x="10694" y="46355"/>
                  </a:cubicBezTo>
                  <a:cubicBezTo>
                    <a:pt x="8275" y="45720"/>
                    <a:pt x="6366" y="44831"/>
                    <a:pt x="4838" y="43561"/>
                  </a:cubicBezTo>
                  <a:cubicBezTo>
                    <a:pt x="3310" y="42291"/>
                    <a:pt x="2164" y="40894"/>
                    <a:pt x="1273" y="39243"/>
                  </a:cubicBezTo>
                  <a:cubicBezTo>
                    <a:pt x="509" y="37592"/>
                    <a:pt x="0" y="35687"/>
                    <a:pt x="0" y="33528"/>
                  </a:cubicBezTo>
                  <a:lnTo>
                    <a:pt x="0" y="32766"/>
                  </a:lnTo>
                  <a:cubicBezTo>
                    <a:pt x="0" y="32766"/>
                    <a:pt x="0" y="32258"/>
                    <a:pt x="0" y="32131"/>
                  </a:cubicBezTo>
                  <a:lnTo>
                    <a:pt x="7512" y="32131"/>
                  </a:lnTo>
                  <a:cubicBezTo>
                    <a:pt x="7512" y="32131"/>
                    <a:pt x="7512" y="32512"/>
                    <a:pt x="7512" y="32766"/>
                  </a:cubicBezTo>
                  <a:lnTo>
                    <a:pt x="7512" y="33274"/>
                  </a:lnTo>
                  <a:cubicBezTo>
                    <a:pt x="7512" y="35306"/>
                    <a:pt x="8148" y="36830"/>
                    <a:pt x="9167" y="37973"/>
                  </a:cubicBezTo>
                  <a:cubicBezTo>
                    <a:pt x="10185" y="39116"/>
                    <a:pt x="11585" y="39878"/>
                    <a:pt x="13368" y="40386"/>
                  </a:cubicBezTo>
                  <a:cubicBezTo>
                    <a:pt x="15150" y="40894"/>
                    <a:pt x="17187" y="41021"/>
                    <a:pt x="19352" y="41021"/>
                  </a:cubicBezTo>
                  <a:cubicBezTo>
                    <a:pt x="21261" y="41021"/>
                    <a:pt x="23044" y="40767"/>
                    <a:pt x="24572" y="40259"/>
                  </a:cubicBezTo>
                  <a:cubicBezTo>
                    <a:pt x="26227" y="39751"/>
                    <a:pt x="27500" y="38989"/>
                    <a:pt x="28391" y="37973"/>
                  </a:cubicBezTo>
                  <a:cubicBezTo>
                    <a:pt x="29282" y="36957"/>
                    <a:pt x="29792" y="35687"/>
                    <a:pt x="29792" y="34163"/>
                  </a:cubicBezTo>
                  <a:cubicBezTo>
                    <a:pt x="29792" y="32258"/>
                    <a:pt x="29155" y="30861"/>
                    <a:pt x="27881" y="29845"/>
                  </a:cubicBezTo>
                  <a:cubicBezTo>
                    <a:pt x="26609" y="28829"/>
                    <a:pt x="24954" y="28067"/>
                    <a:pt x="23044" y="27432"/>
                  </a:cubicBezTo>
                  <a:cubicBezTo>
                    <a:pt x="21007" y="26797"/>
                    <a:pt x="18970" y="26289"/>
                    <a:pt x="16678" y="25654"/>
                  </a:cubicBezTo>
                  <a:cubicBezTo>
                    <a:pt x="14896" y="25146"/>
                    <a:pt x="12986" y="24511"/>
                    <a:pt x="11203" y="23876"/>
                  </a:cubicBezTo>
                  <a:cubicBezTo>
                    <a:pt x="9421" y="23241"/>
                    <a:pt x="7766" y="22479"/>
                    <a:pt x="6238" y="21590"/>
                  </a:cubicBezTo>
                  <a:cubicBezTo>
                    <a:pt x="4711" y="20701"/>
                    <a:pt x="3565" y="19431"/>
                    <a:pt x="2673" y="18034"/>
                  </a:cubicBezTo>
                  <a:cubicBezTo>
                    <a:pt x="1782" y="16510"/>
                    <a:pt x="1273" y="14732"/>
                    <a:pt x="1273" y="12446"/>
                  </a:cubicBezTo>
                  <a:cubicBezTo>
                    <a:pt x="1273" y="10414"/>
                    <a:pt x="1655" y="8636"/>
                    <a:pt x="2546" y="7112"/>
                  </a:cubicBezTo>
                  <a:cubicBezTo>
                    <a:pt x="3437" y="5588"/>
                    <a:pt x="4583" y="4191"/>
                    <a:pt x="6111" y="3175"/>
                  </a:cubicBezTo>
                  <a:cubicBezTo>
                    <a:pt x="7639" y="2032"/>
                    <a:pt x="9549" y="1270"/>
                    <a:pt x="11713" y="762"/>
                  </a:cubicBezTo>
                  <a:cubicBezTo>
                    <a:pt x="13877" y="254"/>
                    <a:pt x="16423" y="0"/>
                    <a:pt x="19097" y="0"/>
                  </a:cubicBezTo>
                  <a:cubicBezTo>
                    <a:pt x="22025" y="0"/>
                    <a:pt x="24444" y="254"/>
                    <a:pt x="26609" y="889"/>
                  </a:cubicBezTo>
                  <a:cubicBezTo>
                    <a:pt x="28773" y="1524"/>
                    <a:pt x="30555" y="2413"/>
                    <a:pt x="31956" y="3556"/>
                  </a:cubicBezTo>
                  <a:cubicBezTo>
                    <a:pt x="33356" y="4699"/>
                    <a:pt x="34502" y="5969"/>
                    <a:pt x="35139" y="7493"/>
                  </a:cubicBezTo>
                  <a:cubicBezTo>
                    <a:pt x="35775" y="9017"/>
                    <a:pt x="36157" y="10541"/>
                    <a:pt x="36157" y="12192"/>
                  </a:cubicBezTo>
                  <a:lnTo>
                    <a:pt x="36157" y="13208"/>
                  </a:lnTo>
                  <a:cubicBezTo>
                    <a:pt x="36157" y="13208"/>
                    <a:pt x="36157" y="13716"/>
                    <a:pt x="36157" y="13970"/>
                  </a:cubicBezTo>
                  <a:lnTo>
                    <a:pt x="28773" y="13970"/>
                  </a:lnTo>
                  <a:lnTo>
                    <a:pt x="28773" y="13081"/>
                  </a:lnTo>
                  <a:cubicBezTo>
                    <a:pt x="28773" y="11938"/>
                    <a:pt x="28518" y="10795"/>
                    <a:pt x="27881" y="9779"/>
                  </a:cubicBezTo>
                  <a:cubicBezTo>
                    <a:pt x="27245" y="8763"/>
                    <a:pt x="26227" y="7874"/>
                    <a:pt x="24826" y="7239"/>
                  </a:cubicBezTo>
                  <a:cubicBezTo>
                    <a:pt x="23298" y="6604"/>
                    <a:pt x="21389" y="6223"/>
                    <a:pt x="18715" y="6223"/>
                  </a:cubicBezTo>
                  <a:cubicBezTo>
                    <a:pt x="17060" y="6223"/>
                    <a:pt x="15659" y="6350"/>
                    <a:pt x="14386" y="6604"/>
                  </a:cubicBezTo>
                  <a:cubicBezTo>
                    <a:pt x="13113" y="6858"/>
                    <a:pt x="12222" y="7239"/>
                    <a:pt x="11331" y="7874"/>
                  </a:cubicBezTo>
                  <a:cubicBezTo>
                    <a:pt x="10567" y="8382"/>
                    <a:pt x="9931" y="9017"/>
                    <a:pt x="9549" y="9779"/>
                  </a:cubicBezTo>
                  <a:cubicBezTo>
                    <a:pt x="9167" y="10541"/>
                    <a:pt x="8912" y="11303"/>
                    <a:pt x="8912" y="12192"/>
                  </a:cubicBezTo>
                  <a:cubicBezTo>
                    <a:pt x="8912" y="13716"/>
                    <a:pt x="9421" y="14859"/>
                    <a:pt x="10439" y="15621"/>
                  </a:cubicBezTo>
                  <a:cubicBezTo>
                    <a:pt x="11458" y="16383"/>
                    <a:pt x="12731" y="17145"/>
                    <a:pt x="14386" y="17653"/>
                  </a:cubicBezTo>
                  <a:cubicBezTo>
                    <a:pt x="16041" y="18161"/>
                    <a:pt x="17824" y="18796"/>
                    <a:pt x="19734" y="19431"/>
                  </a:cubicBezTo>
                  <a:cubicBezTo>
                    <a:pt x="21771" y="20066"/>
                    <a:pt x="23808" y="20574"/>
                    <a:pt x="25972" y="21209"/>
                  </a:cubicBezTo>
                  <a:cubicBezTo>
                    <a:pt x="28136" y="21844"/>
                    <a:pt x="30046" y="22606"/>
                    <a:pt x="31701" y="23495"/>
                  </a:cubicBezTo>
                  <a:cubicBezTo>
                    <a:pt x="33483" y="24384"/>
                    <a:pt x="34884" y="25654"/>
                    <a:pt x="35902" y="27305"/>
                  </a:cubicBezTo>
                  <a:cubicBezTo>
                    <a:pt x="36921" y="28829"/>
                    <a:pt x="37558" y="30988"/>
                    <a:pt x="37558" y="33528"/>
                  </a:cubicBezTo>
                  <a:cubicBezTo>
                    <a:pt x="37558" y="35941"/>
                    <a:pt x="37048" y="38100"/>
                    <a:pt x="36157" y="39878"/>
                  </a:cubicBezTo>
                  <a:cubicBezTo>
                    <a:pt x="35266" y="41656"/>
                    <a:pt x="33865" y="43180"/>
                    <a:pt x="32211" y="44323"/>
                  </a:cubicBezTo>
                  <a:cubicBezTo>
                    <a:pt x="30555" y="45466"/>
                    <a:pt x="28518" y="46355"/>
                    <a:pt x="26227" y="46863"/>
                  </a:cubicBezTo>
                  <a:cubicBezTo>
                    <a:pt x="23935" y="47371"/>
                    <a:pt x="21516" y="47625"/>
                    <a:pt x="18715" y="47625"/>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01" name="Google Shape;101;p34"/>
            <p:cNvSpPr/>
            <p:nvPr/>
          </p:nvSpPr>
          <p:spPr>
            <a:xfrm>
              <a:off x="2071800" y="1588008"/>
              <a:ext cx="22152" cy="59181"/>
            </a:xfrm>
            <a:custGeom>
              <a:rect b="b" l="l" r="r" t="t"/>
              <a:pathLst>
                <a:path extrusionOk="0" h="59181" w="22152">
                  <a:moveTo>
                    <a:pt x="15023" y="59182"/>
                  </a:moveTo>
                  <a:cubicBezTo>
                    <a:pt x="12604" y="59182"/>
                    <a:pt x="10822" y="58674"/>
                    <a:pt x="9549" y="57785"/>
                  </a:cubicBezTo>
                  <a:cubicBezTo>
                    <a:pt x="8276" y="56896"/>
                    <a:pt x="7257" y="55753"/>
                    <a:pt x="6748" y="54229"/>
                  </a:cubicBezTo>
                  <a:cubicBezTo>
                    <a:pt x="6111" y="52705"/>
                    <a:pt x="5857" y="51181"/>
                    <a:pt x="5857" y="49530"/>
                  </a:cubicBezTo>
                  <a:lnTo>
                    <a:pt x="5857" y="19050"/>
                  </a:lnTo>
                  <a:lnTo>
                    <a:pt x="0" y="19050"/>
                  </a:lnTo>
                  <a:lnTo>
                    <a:pt x="0" y="12700"/>
                  </a:lnTo>
                  <a:lnTo>
                    <a:pt x="6111" y="12700"/>
                  </a:lnTo>
                  <a:lnTo>
                    <a:pt x="7512" y="0"/>
                  </a:lnTo>
                  <a:lnTo>
                    <a:pt x="13623" y="0"/>
                  </a:lnTo>
                  <a:lnTo>
                    <a:pt x="13623" y="12700"/>
                  </a:lnTo>
                  <a:lnTo>
                    <a:pt x="22153" y="12700"/>
                  </a:lnTo>
                  <a:lnTo>
                    <a:pt x="22153" y="19050"/>
                  </a:lnTo>
                  <a:lnTo>
                    <a:pt x="13623" y="19050"/>
                  </a:lnTo>
                  <a:lnTo>
                    <a:pt x="13623" y="48387"/>
                  </a:lnTo>
                  <a:cubicBezTo>
                    <a:pt x="13623" y="49784"/>
                    <a:pt x="13877" y="50927"/>
                    <a:pt x="14387" y="51562"/>
                  </a:cubicBezTo>
                  <a:cubicBezTo>
                    <a:pt x="14896" y="52324"/>
                    <a:pt x="15914" y="52578"/>
                    <a:pt x="17315" y="52578"/>
                  </a:cubicBezTo>
                  <a:lnTo>
                    <a:pt x="22153" y="52578"/>
                  </a:lnTo>
                  <a:lnTo>
                    <a:pt x="22153" y="57531"/>
                  </a:lnTo>
                  <a:cubicBezTo>
                    <a:pt x="22153" y="57531"/>
                    <a:pt x="20880" y="58039"/>
                    <a:pt x="20116" y="58166"/>
                  </a:cubicBezTo>
                  <a:cubicBezTo>
                    <a:pt x="19352" y="58293"/>
                    <a:pt x="18461" y="58547"/>
                    <a:pt x="17697" y="58674"/>
                  </a:cubicBezTo>
                  <a:cubicBezTo>
                    <a:pt x="16806" y="58801"/>
                    <a:pt x="16042" y="58928"/>
                    <a:pt x="15278" y="5892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02" name="Google Shape;102;p34"/>
            <p:cNvSpPr/>
            <p:nvPr/>
          </p:nvSpPr>
          <p:spPr>
            <a:xfrm>
              <a:off x="2098409" y="1599819"/>
              <a:ext cx="42268" cy="47370"/>
            </a:xfrm>
            <a:custGeom>
              <a:rect b="b" l="l" r="r" t="t"/>
              <a:pathLst>
                <a:path extrusionOk="0" h="47370" w="42268">
                  <a:moveTo>
                    <a:pt x="21134" y="47371"/>
                  </a:moveTo>
                  <a:cubicBezTo>
                    <a:pt x="16551" y="47371"/>
                    <a:pt x="12604" y="46482"/>
                    <a:pt x="9549" y="44831"/>
                  </a:cubicBezTo>
                  <a:cubicBezTo>
                    <a:pt x="6366" y="43180"/>
                    <a:pt x="4074" y="40513"/>
                    <a:pt x="2419" y="37084"/>
                  </a:cubicBezTo>
                  <a:cubicBezTo>
                    <a:pt x="764" y="33528"/>
                    <a:pt x="0" y="29083"/>
                    <a:pt x="0" y="23749"/>
                  </a:cubicBezTo>
                  <a:cubicBezTo>
                    <a:pt x="0" y="18415"/>
                    <a:pt x="764" y="13843"/>
                    <a:pt x="2419" y="10287"/>
                  </a:cubicBezTo>
                  <a:cubicBezTo>
                    <a:pt x="4074" y="6858"/>
                    <a:pt x="6493" y="4191"/>
                    <a:pt x="9549" y="2540"/>
                  </a:cubicBezTo>
                  <a:cubicBezTo>
                    <a:pt x="12731" y="889"/>
                    <a:pt x="16551" y="0"/>
                    <a:pt x="21134" y="0"/>
                  </a:cubicBezTo>
                  <a:cubicBezTo>
                    <a:pt x="25717" y="0"/>
                    <a:pt x="29664" y="889"/>
                    <a:pt x="32720" y="2540"/>
                  </a:cubicBezTo>
                  <a:cubicBezTo>
                    <a:pt x="35903" y="4191"/>
                    <a:pt x="38194" y="6858"/>
                    <a:pt x="39849" y="10287"/>
                  </a:cubicBezTo>
                  <a:cubicBezTo>
                    <a:pt x="41504" y="13716"/>
                    <a:pt x="42268" y="18288"/>
                    <a:pt x="42268" y="23749"/>
                  </a:cubicBezTo>
                  <a:cubicBezTo>
                    <a:pt x="42268" y="29210"/>
                    <a:pt x="41504" y="33655"/>
                    <a:pt x="39849" y="37084"/>
                  </a:cubicBezTo>
                  <a:cubicBezTo>
                    <a:pt x="38194" y="40640"/>
                    <a:pt x="35903" y="43180"/>
                    <a:pt x="32720" y="44831"/>
                  </a:cubicBezTo>
                  <a:cubicBezTo>
                    <a:pt x="29537" y="46482"/>
                    <a:pt x="25717" y="47371"/>
                    <a:pt x="21134" y="47371"/>
                  </a:cubicBezTo>
                  <a:close/>
                  <a:moveTo>
                    <a:pt x="21134" y="41021"/>
                  </a:moveTo>
                  <a:cubicBezTo>
                    <a:pt x="24062" y="41021"/>
                    <a:pt x="26481" y="40386"/>
                    <a:pt x="28518" y="39243"/>
                  </a:cubicBezTo>
                  <a:cubicBezTo>
                    <a:pt x="30428" y="38100"/>
                    <a:pt x="31956" y="36322"/>
                    <a:pt x="32974" y="33909"/>
                  </a:cubicBezTo>
                  <a:cubicBezTo>
                    <a:pt x="33993" y="31496"/>
                    <a:pt x="34502" y="28321"/>
                    <a:pt x="34502" y="24638"/>
                  </a:cubicBezTo>
                  <a:lnTo>
                    <a:pt x="34502" y="22733"/>
                  </a:lnTo>
                  <a:cubicBezTo>
                    <a:pt x="34502" y="18923"/>
                    <a:pt x="33993" y="15875"/>
                    <a:pt x="32974" y="13462"/>
                  </a:cubicBezTo>
                  <a:cubicBezTo>
                    <a:pt x="31956" y="11049"/>
                    <a:pt x="30428" y="9271"/>
                    <a:pt x="28518" y="8128"/>
                  </a:cubicBezTo>
                  <a:cubicBezTo>
                    <a:pt x="26609" y="6985"/>
                    <a:pt x="24062" y="6350"/>
                    <a:pt x="21134" y="6350"/>
                  </a:cubicBezTo>
                  <a:cubicBezTo>
                    <a:pt x="18206" y="6350"/>
                    <a:pt x="15787" y="6985"/>
                    <a:pt x="13750" y="8128"/>
                  </a:cubicBezTo>
                  <a:cubicBezTo>
                    <a:pt x="11713" y="9271"/>
                    <a:pt x="10312" y="11049"/>
                    <a:pt x="9294" y="13462"/>
                  </a:cubicBezTo>
                  <a:cubicBezTo>
                    <a:pt x="8275" y="15875"/>
                    <a:pt x="7766" y="18923"/>
                    <a:pt x="7766" y="22733"/>
                  </a:cubicBezTo>
                  <a:lnTo>
                    <a:pt x="7766" y="24638"/>
                  </a:lnTo>
                  <a:cubicBezTo>
                    <a:pt x="7766" y="28321"/>
                    <a:pt x="8275" y="31496"/>
                    <a:pt x="9294" y="33909"/>
                  </a:cubicBezTo>
                  <a:cubicBezTo>
                    <a:pt x="10312" y="36322"/>
                    <a:pt x="11713" y="38100"/>
                    <a:pt x="13750" y="39243"/>
                  </a:cubicBezTo>
                  <a:cubicBezTo>
                    <a:pt x="15787" y="40386"/>
                    <a:pt x="18206" y="41021"/>
                    <a:pt x="21134" y="4102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03" name="Google Shape;103;p34"/>
            <p:cNvSpPr/>
            <p:nvPr/>
          </p:nvSpPr>
          <p:spPr>
            <a:xfrm>
              <a:off x="2168686" y="1599819"/>
              <a:ext cx="21770" cy="46482"/>
            </a:xfrm>
            <a:custGeom>
              <a:rect b="b" l="l" r="r" t="t"/>
              <a:pathLst>
                <a:path extrusionOk="0" h="46482" w="21770">
                  <a:moveTo>
                    <a:pt x="0" y="46355"/>
                  </a:moveTo>
                  <a:lnTo>
                    <a:pt x="0" y="1016"/>
                  </a:lnTo>
                  <a:lnTo>
                    <a:pt x="6111" y="1016"/>
                  </a:lnTo>
                  <a:lnTo>
                    <a:pt x="6748" y="8509"/>
                  </a:lnTo>
                  <a:lnTo>
                    <a:pt x="7384" y="8509"/>
                  </a:lnTo>
                  <a:cubicBezTo>
                    <a:pt x="7894" y="7112"/>
                    <a:pt x="8530" y="5715"/>
                    <a:pt x="9294" y="4445"/>
                  </a:cubicBezTo>
                  <a:cubicBezTo>
                    <a:pt x="10058" y="3175"/>
                    <a:pt x="11204" y="2032"/>
                    <a:pt x="12604" y="1270"/>
                  </a:cubicBezTo>
                  <a:cubicBezTo>
                    <a:pt x="14005" y="381"/>
                    <a:pt x="15660" y="0"/>
                    <a:pt x="17697" y="0"/>
                  </a:cubicBezTo>
                  <a:cubicBezTo>
                    <a:pt x="18588" y="0"/>
                    <a:pt x="19352" y="0"/>
                    <a:pt x="20116" y="254"/>
                  </a:cubicBezTo>
                  <a:cubicBezTo>
                    <a:pt x="20880" y="381"/>
                    <a:pt x="21389" y="508"/>
                    <a:pt x="21771" y="762"/>
                  </a:cubicBezTo>
                  <a:lnTo>
                    <a:pt x="21771" y="7747"/>
                  </a:lnTo>
                  <a:lnTo>
                    <a:pt x="18970" y="7747"/>
                  </a:lnTo>
                  <a:cubicBezTo>
                    <a:pt x="17060" y="7747"/>
                    <a:pt x="15278" y="8128"/>
                    <a:pt x="13877" y="8763"/>
                  </a:cubicBezTo>
                  <a:cubicBezTo>
                    <a:pt x="12477" y="9398"/>
                    <a:pt x="11331" y="10414"/>
                    <a:pt x="10440" y="11557"/>
                  </a:cubicBezTo>
                  <a:cubicBezTo>
                    <a:pt x="9549" y="12827"/>
                    <a:pt x="8785" y="14224"/>
                    <a:pt x="8403" y="15875"/>
                  </a:cubicBezTo>
                  <a:cubicBezTo>
                    <a:pt x="8021" y="17526"/>
                    <a:pt x="7766" y="19304"/>
                    <a:pt x="7766" y="21209"/>
                  </a:cubicBezTo>
                  <a:lnTo>
                    <a:pt x="7766" y="46482"/>
                  </a:lnTo>
                  <a:lnTo>
                    <a:pt x="127" y="46482"/>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04" name="Google Shape;104;p34"/>
            <p:cNvSpPr/>
            <p:nvPr/>
          </p:nvSpPr>
          <p:spPr>
            <a:xfrm>
              <a:off x="2194658" y="1599819"/>
              <a:ext cx="40485" cy="47370"/>
            </a:xfrm>
            <a:custGeom>
              <a:rect b="b" l="l" r="r" t="t"/>
              <a:pathLst>
                <a:path extrusionOk="0" h="47370" w="40485">
                  <a:moveTo>
                    <a:pt x="20752" y="47371"/>
                  </a:moveTo>
                  <a:cubicBezTo>
                    <a:pt x="16296" y="47371"/>
                    <a:pt x="12477" y="46482"/>
                    <a:pt x="9421" y="44831"/>
                  </a:cubicBezTo>
                  <a:cubicBezTo>
                    <a:pt x="6366" y="43180"/>
                    <a:pt x="3947" y="40513"/>
                    <a:pt x="2419" y="37084"/>
                  </a:cubicBezTo>
                  <a:cubicBezTo>
                    <a:pt x="891" y="33528"/>
                    <a:pt x="0" y="29083"/>
                    <a:pt x="0" y="23749"/>
                  </a:cubicBezTo>
                  <a:cubicBezTo>
                    <a:pt x="0" y="18415"/>
                    <a:pt x="764" y="13843"/>
                    <a:pt x="2419" y="10287"/>
                  </a:cubicBezTo>
                  <a:cubicBezTo>
                    <a:pt x="3947" y="6858"/>
                    <a:pt x="6366" y="4191"/>
                    <a:pt x="9421" y="2540"/>
                  </a:cubicBezTo>
                  <a:cubicBezTo>
                    <a:pt x="12477" y="889"/>
                    <a:pt x="16423" y="0"/>
                    <a:pt x="21134" y="0"/>
                  </a:cubicBezTo>
                  <a:cubicBezTo>
                    <a:pt x="25335" y="0"/>
                    <a:pt x="29028" y="762"/>
                    <a:pt x="31829" y="2413"/>
                  </a:cubicBezTo>
                  <a:cubicBezTo>
                    <a:pt x="34757" y="4064"/>
                    <a:pt x="36921" y="6477"/>
                    <a:pt x="38322" y="9779"/>
                  </a:cubicBezTo>
                  <a:cubicBezTo>
                    <a:pt x="39849" y="13081"/>
                    <a:pt x="40486" y="17145"/>
                    <a:pt x="40486" y="21971"/>
                  </a:cubicBezTo>
                  <a:lnTo>
                    <a:pt x="40486" y="25654"/>
                  </a:lnTo>
                  <a:lnTo>
                    <a:pt x="7766" y="25654"/>
                  </a:lnTo>
                  <a:cubicBezTo>
                    <a:pt x="7766" y="29337"/>
                    <a:pt x="8403" y="32258"/>
                    <a:pt x="9421" y="34544"/>
                  </a:cubicBezTo>
                  <a:cubicBezTo>
                    <a:pt x="10312" y="36830"/>
                    <a:pt x="11840" y="38608"/>
                    <a:pt x="13750" y="39624"/>
                  </a:cubicBezTo>
                  <a:cubicBezTo>
                    <a:pt x="15660" y="40640"/>
                    <a:pt x="18079" y="41275"/>
                    <a:pt x="20880" y="41275"/>
                  </a:cubicBezTo>
                  <a:cubicBezTo>
                    <a:pt x="22789" y="41275"/>
                    <a:pt x="24572" y="41021"/>
                    <a:pt x="25972" y="40513"/>
                  </a:cubicBezTo>
                  <a:cubicBezTo>
                    <a:pt x="27500" y="40005"/>
                    <a:pt x="28646" y="39370"/>
                    <a:pt x="29664" y="38354"/>
                  </a:cubicBezTo>
                  <a:cubicBezTo>
                    <a:pt x="30683" y="37465"/>
                    <a:pt x="31447" y="36322"/>
                    <a:pt x="31956" y="35052"/>
                  </a:cubicBezTo>
                  <a:cubicBezTo>
                    <a:pt x="32465" y="33782"/>
                    <a:pt x="32720" y="32385"/>
                    <a:pt x="32847" y="30861"/>
                  </a:cubicBezTo>
                  <a:lnTo>
                    <a:pt x="40231" y="30861"/>
                  </a:lnTo>
                  <a:cubicBezTo>
                    <a:pt x="40231" y="33274"/>
                    <a:pt x="39722" y="35560"/>
                    <a:pt x="38831" y="37592"/>
                  </a:cubicBezTo>
                  <a:cubicBezTo>
                    <a:pt x="37940" y="39624"/>
                    <a:pt x="36666" y="41402"/>
                    <a:pt x="35011" y="42799"/>
                  </a:cubicBezTo>
                  <a:cubicBezTo>
                    <a:pt x="33356" y="44196"/>
                    <a:pt x="31319" y="45339"/>
                    <a:pt x="28900" y="46101"/>
                  </a:cubicBezTo>
                  <a:cubicBezTo>
                    <a:pt x="26481" y="46863"/>
                    <a:pt x="23680" y="47371"/>
                    <a:pt x="20625" y="47371"/>
                  </a:cubicBezTo>
                  <a:close/>
                  <a:moveTo>
                    <a:pt x="8021" y="19939"/>
                  </a:moveTo>
                  <a:lnTo>
                    <a:pt x="32592" y="19939"/>
                  </a:lnTo>
                  <a:cubicBezTo>
                    <a:pt x="32592" y="17399"/>
                    <a:pt x="32338" y="15240"/>
                    <a:pt x="31701" y="13589"/>
                  </a:cubicBezTo>
                  <a:cubicBezTo>
                    <a:pt x="31065" y="11811"/>
                    <a:pt x="30301" y="10414"/>
                    <a:pt x="29282" y="9398"/>
                  </a:cubicBezTo>
                  <a:cubicBezTo>
                    <a:pt x="28264" y="8255"/>
                    <a:pt x="26991" y="7493"/>
                    <a:pt x="25590" y="6985"/>
                  </a:cubicBezTo>
                  <a:cubicBezTo>
                    <a:pt x="24190" y="6477"/>
                    <a:pt x="22535" y="6223"/>
                    <a:pt x="20752" y="6223"/>
                  </a:cubicBezTo>
                  <a:cubicBezTo>
                    <a:pt x="18079" y="6223"/>
                    <a:pt x="15914" y="6731"/>
                    <a:pt x="14004" y="7747"/>
                  </a:cubicBezTo>
                  <a:cubicBezTo>
                    <a:pt x="12222" y="8763"/>
                    <a:pt x="10694" y="10160"/>
                    <a:pt x="9803" y="12192"/>
                  </a:cubicBezTo>
                  <a:cubicBezTo>
                    <a:pt x="8785" y="14224"/>
                    <a:pt x="8275" y="16764"/>
                    <a:pt x="8021" y="1993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05" name="Google Shape;105;p34"/>
            <p:cNvSpPr/>
            <p:nvPr/>
          </p:nvSpPr>
          <p:spPr>
            <a:xfrm>
              <a:off x="2241892" y="1583816"/>
              <a:ext cx="39722" cy="63372"/>
            </a:xfrm>
            <a:custGeom>
              <a:rect b="b" l="l" r="r" t="t"/>
              <a:pathLst>
                <a:path extrusionOk="0" h="63372" w="39722">
                  <a:moveTo>
                    <a:pt x="18079" y="63373"/>
                  </a:moveTo>
                  <a:cubicBezTo>
                    <a:pt x="14387" y="63373"/>
                    <a:pt x="11076" y="62484"/>
                    <a:pt x="8403" y="60833"/>
                  </a:cubicBezTo>
                  <a:cubicBezTo>
                    <a:pt x="5729" y="59182"/>
                    <a:pt x="3692" y="56515"/>
                    <a:pt x="2164" y="53086"/>
                  </a:cubicBezTo>
                  <a:cubicBezTo>
                    <a:pt x="637" y="49530"/>
                    <a:pt x="0" y="44958"/>
                    <a:pt x="0" y="39370"/>
                  </a:cubicBezTo>
                  <a:cubicBezTo>
                    <a:pt x="0" y="33782"/>
                    <a:pt x="764" y="29591"/>
                    <a:pt x="2292" y="26162"/>
                  </a:cubicBezTo>
                  <a:cubicBezTo>
                    <a:pt x="3819" y="22733"/>
                    <a:pt x="5857" y="20193"/>
                    <a:pt x="8530" y="18542"/>
                  </a:cubicBezTo>
                  <a:cubicBezTo>
                    <a:pt x="11204" y="16891"/>
                    <a:pt x="14259" y="16002"/>
                    <a:pt x="17824" y="16002"/>
                  </a:cubicBezTo>
                  <a:cubicBezTo>
                    <a:pt x="19861" y="16002"/>
                    <a:pt x="21771" y="16256"/>
                    <a:pt x="23426" y="16637"/>
                  </a:cubicBezTo>
                  <a:cubicBezTo>
                    <a:pt x="25208" y="17145"/>
                    <a:pt x="26736" y="17780"/>
                    <a:pt x="28009" y="18796"/>
                  </a:cubicBezTo>
                  <a:cubicBezTo>
                    <a:pt x="29410" y="19812"/>
                    <a:pt x="30556" y="21082"/>
                    <a:pt x="31574" y="22733"/>
                  </a:cubicBezTo>
                  <a:lnTo>
                    <a:pt x="32083" y="22733"/>
                  </a:lnTo>
                  <a:lnTo>
                    <a:pt x="32083" y="0"/>
                  </a:lnTo>
                  <a:lnTo>
                    <a:pt x="39722" y="0"/>
                  </a:lnTo>
                  <a:lnTo>
                    <a:pt x="39722" y="62357"/>
                  </a:lnTo>
                  <a:lnTo>
                    <a:pt x="33611" y="62357"/>
                  </a:lnTo>
                  <a:lnTo>
                    <a:pt x="32975" y="55880"/>
                  </a:lnTo>
                  <a:lnTo>
                    <a:pt x="32338" y="55880"/>
                  </a:lnTo>
                  <a:cubicBezTo>
                    <a:pt x="30810" y="58420"/>
                    <a:pt x="28773" y="60325"/>
                    <a:pt x="26227" y="61468"/>
                  </a:cubicBezTo>
                  <a:cubicBezTo>
                    <a:pt x="23808" y="62738"/>
                    <a:pt x="21007" y="63373"/>
                    <a:pt x="18079" y="63373"/>
                  </a:cubicBezTo>
                  <a:close/>
                  <a:moveTo>
                    <a:pt x="19861" y="56769"/>
                  </a:moveTo>
                  <a:cubicBezTo>
                    <a:pt x="22789" y="56769"/>
                    <a:pt x="25081" y="56134"/>
                    <a:pt x="26863" y="54864"/>
                  </a:cubicBezTo>
                  <a:cubicBezTo>
                    <a:pt x="28646" y="53594"/>
                    <a:pt x="29919" y="51816"/>
                    <a:pt x="30810" y="49403"/>
                  </a:cubicBezTo>
                  <a:cubicBezTo>
                    <a:pt x="31701" y="46990"/>
                    <a:pt x="32083" y="43942"/>
                    <a:pt x="32083" y="40386"/>
                  </a:cubicBezTo>
                  <a:lnTo>
                    <a:pt x="32083" y="38989"/>
                  </a:lnTo>
                  <a:cubicBezTo>
                    <a:pt x="32083" y="35941"/>
                    <a:pt x="31829" y="33274"/>
                    <a:pt x="31192" y="31115"/>
                  </a:cubicBezTo>
                  <a:cubicBezTo>
                    <a:pt x="30556" y="28956"/>
                    <a:pt x="29664" y="27305"/>
                    <a:pt x="28646" y="26035"/>
                  </a:cubicBezTo>
                  <a:cubicBezTo>
                    <a:pt x="27500" y="24765"/>
                    <a:pt x="26227" y="23876"/>
                    <a:pt x="24826" y="23368"/>
                  </a:cubicBezTo>
                  <a:cubicBezTo>
                    <a:pt x="23426" y="22860"/>
                    <a:pt x="21898" y="22606"/>
                    <a:pt x="20243" y="22606"/>
                  </a:cubicBezTo>
                  <a:cubicBezTo>
                    <a:pt x="17442" y="22606"/>
                    <a:pt x="15150" y="23114"/>
                    <a:pt x="13368" y="24257"/>
                  </a:cubicBezTo>
                  <a:cubicBezTo>
                    <a:pt x="11586" y="25400"/>
                    <a:pt x="10312" y="27178"/>
                    <a:pt x="9421" y="29464"/>
                  </a:cubicBezTo>
                  <a:cubicBezTo>
                    <a:pt x="8530" y="31750"/>
                    <a:pt x="8148" y="34925"/>
                    <a:pt x="8148" y="38735"/>
                  </a:cubicBezTo>
                  <a:lnTo>
                    <a:pt x="8148" y="40513"/>
                  </a:lnTo>
                  <a:cubicBezTo>
                    <a:pt x="8148" y="44450"/>
                    <a:pt x="8657" y="47625"/>
                    <a:pt x="9549" y="49911"/>
                  </a:cubicBezTo>
                  <a:cubicBezTo>
                    <a:pt x="10440" y="52324"/>
                    <a:pt x="11840" y="53975"/>
                    <a:pt x="13623" y="54991"/>
                  </a:cubicBezTo>
                  <a:cubicBezTo>
                    <a:pt x="15405" y="56007"/>
                    <a:pt x="17569" y="56515"/>
                    <a:pt x="20116" y="56515"/>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06" name="Google Shape;106;p34"/>
            <p:cNvSpPr/>
            <p:nvPr/>
          </p:nvSpPr>
          <p:spPr>
            <a:xfrm>
              <a:off x="2292054" y="1600835"/>
              <a:ext cx="37303" cy="46354"/>
            </a:xfrm>
            <a:custGeom>
              <a:rect b="b" l="l" r="r" t="t"/>
              <a:pathLst>
                <a:path extrusionOk="0" h="46354" w="37303">
                  <a:moveTo>
                    <a:pt x="14514" y="46355"/>
                  </a:moveTo>
                  <a:cubicBezTo>
                    <a:pt x="10185" y="46355"/>
                    <a:pt x="6620" y="45212"/>
                    <a:pt x="3947" y="43053"/>
                  </a:cubicBezTo>
                  <a:cubicBezTo>
                    <a:pt x="1273" y="40767"/>
                    <a:pt x="0" y="36957"/>
                    <a:pt x="0" y="31369"/>
                  </a:cubicBezTo>
                  <a:lnTo>
                    <a:pt x="0" y="127"/>
                  </a:lnTo>
                  <a:lnTo>
                    <a:pt x="7639" y="127"/>
                  </a:lnTo>
                  <a:lnTo>
                    <a:pt x="7639" y="30353"/>
                  </a:lnTo>
                  <a:cubicBezTo>
                    <a:pt x="7639" y="32258"/>
                    <a:pt x="7893" y="33782"/>
                    <a:pt x="8276" y="35052"/>
                  </a:cubicBezTo>
                  <a:cubicBezTo>
                    <a:pt x="8785" y="36322"/>
                    <a:pt x="9421" y="37211"/>
                    <a:pt x="10312" y="37846"/>
                  </a:cubicBezTo>
                  <a:cubicBezTo>
                    <a:pt x="11204" y="38481"/>
                    <a:pt x="12222" y="38989"/>
                    <a:pt x="13368" y="39370"/>
                  </a:cubicBezTo>
                  <a:cubicBezTo>
                    <a:pt x="14514" y="39624"/>
                    <a:pt x="15787" y="39751"/>
                    <a:pt x="17188" y="39751"/>
                  </a:cubicBezTo>
                  <a:cubicBezTo>
                    <a:pt x="19352" y="39751"/>
                    <a:pt x="21389" y="39243"/>
                    <a:pt x="23299" y="38227"/>
                  </a:cubicBezTo>
                  <a:cubicBezTo>
                    <a:pt x="25081" y="37211"/>
                    <a:pt x="26609" y="35687"/>
                    <a:pt x="27882" y="33655"/>
                  </a:cubicBezTo>
                  <a:cubicBezTo>
                    <a:pt x="29028" y="31623"/>
                    <a:pt x="29664" y="29337"/>
                    <a:pt x="29664" y="26670"/>
                  </a:cubicBezTo>
                  <a:lnTo>
                    <a:pt x="29664" y="0"/>
                  </a:lnTo>
                  <a:lnTo>
                    <a:pt x="37303" y="0"/>
                  </a:lnTo>
                  <a:lnTo>
                    <a:pt x="37303" y="45339"/>
                  </a:lnTo>
                  <a:lnTo>
                    <a:pt x="31192" y="45339"/>
                  </a:lnTo>
                  <a:lnTo>
                    <a:pt x="30556" y="38481"/>
                  </a:lnTo>
                  <a:lnTo>
                    <a:pt x="29919" y="38481"/>
                  </a:lnTo>
                  <a:cubicBezTo>
                    <a:pt x="28646" y="40259"/>
                    <a:pt x="27373" y="41783"/>
                    <a:pt x="25845" y="42926"/>
                  </a:cubicBezTo>
                  <a:cubicBezTo>
                    <a:pt x="24317" y="44069"/>
                    <a:pt x="22662" y="44958"/>
                    <a:pt x="20752" y="45466"/>
                  </a:cubicBezTo>
                  <a:cubicBezTo>
                    <a:pt x="18842" y="45974"/>
                    <a:pt x="16933" y="46228"/>
                    <a:pt x="14769" y="4622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07" name="Google Shape;107;p34"/>
            <p:cNvSpPr/>
            <p:nvPr/>
          </p:nvSpPr>
          <p:spPr>
            <a:xfrm>
              <a:off x="2337505" y="1599691"/>
              <a:ext cx="38321" cy="47625"/>
            </a:xfrm>
            <a:custGeom>
              <a:rect b="b" l="l" r="r" t="t"/>
              <a:pathLst>
                <a:path extrusionOk="0" h="47625" w="38321">
                  <a:moveTo>
                    <a:pt x="20116" y="47498"/>
                  </a:moveTo>
                  <a:cubicBezTo>
                    <a:pt x="15787" y="47498"/>
                    <a:pt x="12095" y="46609"/>
                    <a:pt x="9039" y="44958"/>
                  </a:cubicBezTo>
                  <a:cubicBezTo>
                    <a:pt x="6111" y="43307"/>
                    <a:pt x="3819" y="40640"/>
                    <a:pt x="2292" y="37084"/>
                  </a:cubicBezTo>
                  <a:cubicBezTo>
                    <a:pt x="764" y="33528"/>
                    <a:pt x="0" y="29083"/>
                    <a:pt x="0" y="23749"/>
                  </a:cubicBezTo>
                  <a:cubicBezTo>
                    <a:pt x="0" y="18415"/>
                    <a:pt x="764" y="13970"/>
                    <a:pt x="2292" y="10414"/>
                  </a:cubicBezTo>
                  <a:cubicBezTo>
                    <a:pt x="3819" y="6858"/>
                    <a:pt x="6111" y="4318"/>
                    <a:pt x="9167" y="2540"/>
                  </a:cubicBezTo>
                  <a:cubicBezTo>
                    <a:pt x="12222" y="762"/>
                    <a:pt x="15914" y="0"/>
                    <a:pt x="20370" y="0"/>
                  </a:cubicBezTo>
                  <a:cubicBezTo>
                    <a:pt x="23426" y="0"/>
                    <a:pt x="26227" y="381"/>
                    <a:pt x="28391" y="1270"/>
                  </a:cubicBezTo>
                  <a:cubicBezTo>
                    <a:pt x="30683" y="2032"/>
                    <a:pt x="32592" y="3302"/>
                    <a:pt x="33993" y="4826"/>
                  </a:cubicBezTo>
                  <a:cubicBezTo>
                    <a:pt x="35521" y="6350"/>
                    <a:pt x="36539" y="8255"/>
                    <a:pt x="37303" y="10414"/>
                  </a:cubicBezTo>
                  <a:cubicBezTo>
                    <a:pt x="38067" y="12573"/>
                    <a:pt x="38322" y="15113"/>
                    <a:pt x="38322" y="17907"/>
                  </a:cubicBezTo>
                  <a:lnTo>
                    <a:pt x="30683" y="17907"/>
                  </a:lnTo>
                  <a:cubicBezTo>
                    <a:pt x="30683" y="15240"/>
                    <a:pt x="30301" y="13081"/>
                    <a:pt x="29664" y="11430"/>
                  </a:cubicBezTo>
                  <a:cubicBezTo>
                    <a:pt x="28900" y="9779"/>
                    <a:pt x="27754" y="8509"/>
                    <a:pt x="26227" y="7620"/>
                  </a:cubicBezTo>
                  <a:cubicBezTo>
                    <a:pt x="24699" y="6731"/>
                    <a:pt x="22662" y="6350"/>
                    <a:pt x="20116" y="6350"/>
                  </a:cubicBezTo>
                  <a:cubicBezTo>
                    <a:pt x="17569" y="6350"/>
                    <a:pt x="15405" y="6858"/>
                    <a:pt x="13495" y="8001"/>
                  </a:cubicBezTo>
                  <a:cubicBezTo>
                    <a:pt x="11713" y="9144"/>
                    <a:pt x="10185" y="10922"/>
                    <a:pt x="9294" y="13335"/>
                  </a:cubicBezTo>
                  <a:cubicBezTo>
                    <a:pt x="8275" y="15748"/>
                    <a:pt x="7766" y="18923"/>
                    <a:pt x="7766" y="22860"/>
                  </a:cubicBezTo>
                  <a:lnTo>
                    <a:pt x="7766" y="24638"/>
                  </a:lnTo>
                  <a:cubicBezTo>
                    <a:pt x="7766" y="28321"/>
                    <a:pt x="8275" y="31496"/>
                    <a:pt x="9167" y="33909"/>
                  </a:cubicBezTo>
                  <a:cubicBezTo>
                    <a:pt x="10058" y="36322"/>
                    <a:pt x="11458" y="38227"/>
                    <a:pt x="13368" y="39370"/>
                  </a:cubicBezTo>
                  <a:cubicBezTo>
                    <a:pt x="15150" y="40513"/>
                    <a:pt x="17442" y="41148"/>
                    <a:pt x="20116" y="41148"/>
                  </a:cubicBezTo>
                  <a:cubicBezTo>
                    <a:pt x="22789" y="41148"/>
                    <a:pt x="24826" y="40640"/>
                    <a:pt x="26354" y="39751"/>
                  </a:cubicBezTo>
                  <a:cubicBezTo>
                    <a:pt x="27882" y="38862"/>
                    <a:pt x="29028" y="37465"/>
                    <a:pt x="29792" y="35814"/>
                  </a:cubicBezTo>
                  <a:cubicBezTo>
                    <a:pt x="30555" y="34036"/>
                    <a:pt x="30810" y="32004"/>
                    <a:pt x="30810" y="29591"/>
                  </a:cubicBezTo>
                  <a:lnTo>
                    <a:pt x="38194" y="29591"/>
                  </a:lnTo>
                  <a:cubicBezTo>
                    <a:pt x="38194" y="32131"/>
                    <a:pt x="37812" y="34417"/>
                    <a:pt x="37176" y="36703"/>
                  </a:cubicBezTo>
                  <a:cubicBezTo>
                    <a:pt x="36412" y="38862"/>
                    <a:pt x="35393" y="40767"/>
                    <a:pt x="33865" y="42418"/>
                  </a:cubicBezTo>
                  <a:cubicBezTo>
                    <a:pt x="32338" y="44069"/>
                    <a:pt x="30428" y="45339"/>
                    <a:pt x="28136" y="46228"/>
                  </a:cubicBezTo>
                  <a:cubicBezTo>
                    <a:pt x="25845" y="47117"/>
                    <a:pt x="23044" y="47625"/>
                    <a:pt x="19861" y="47625"/>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08" name="Google Shape;108;p34"/>
            <p:cNvSpPr/>
            <p:nvPr/>
          </p:nvSpPr>
          <p:spPr>
            <a:xfrm>
              <a:off x="2382065" y="1599819"/>
              <a:ext cx="40485" cy="47370"/>
            </a:xfrm>
            <a:custGeom>
              <a:rect b="b" l="l" r="r" t="t"/>
              <a:pathLst>
                <a:path extrusionOk="0" h="47370" w="40485">
                  <a:moveTo>
                    <a:pt x="20752" y="47371"/>
                  </a:moveTo>
                  <a:cubicBezTo>
                    <a:pt x="16296" y="47371"/>
                    <a:pt x="12477" y="46482"/>
                    <a:pt x="9421" y="44831"/>
                  </a:cubicBezTo>
                  <a:cubicBezTo>
                    <a:pt x="6366" y="43180"/>
                    <a:pt x="3947" y="40513"/>
                    <a:pt x="2419" y="37084"/>
                  </a:cubicBezTo>
                  <a:cubicBezTo>
                    <a:pt x="891" y="33528"/>
                    <a:pt x="0" y="29083"/>
                    <a:pt x="0" y="23749"/>
                  </a:cubicBezTo>
                  <a:cubicBezTo>
                    <a:pt x="0" y="18415"/>
                    <a:pt x="764" y="13843"/>
                    <a:pt x="2419" y="10287"/>
                  </a:cubicBezTo>
                  <a:cubicBezTo>
                    <a:pt x="3947" y="6858"/>
                    <a:pt x="6366" y="4191"/>
                    <a:pt x="9421" y="2540"/>
                  </a:cubicBezTo>
                  <a:cubicBezTo>
                    <a:pt x="12477" y="889"/>
                    <a:pt x="16423" y="0"/>
                    <a:pt x="21134" y="0"/>
                  </a:cubicBezTo>
                  <a:cubicBezTo>
                    <a:pt x="25335" y="0"/>
                    <a:pt x="29028" y="762"/>
                    <a:pt x="31829" y="2413"/>
                  </a:cubicBezTo>
                  <a:cubicBezTo>
                    <a:pt x="34757" y="4064"/>
                    <a:pt x="36921" y="6477"/>
                    <a:pt x="38322" y="9779"/>
                  </a:cubicBezTo>
                  <a:cubicBezTo>
                    <a:pt x="39849" y="13081"/>
                    <a:pt x="40486" y="17145"/>
                    <a:pt x="40486" y="21971"/>
                  </a:cubicBezTo>
                  <a:lnTo>
                    <a:pt x="40486" y="25654"/>
                  </a:lnTo>
                  <a:lnTo>
                    <a:pt x="7766" y="25654"/>
                  </a:lnTo>
                  <a:cubicBezTo>
                    <a:pt x="7766" y="29337"/>
                    <a:pt x="8403" y="32258"/>
                    <a:pt x="9421" y="34544"/>
                  </a:cubicBezTo>
                  <a:cubicBezTo>
                    <a:pt x="10312" y="36830"/>
                    <a:pt x="11840" y="38608"/>
                    <a:pt x="13750" y="39624"/>
                  </a:cubicBezTo>
                  <a:cubicBezTo>
                    <a:pt x="15660" y="40640"/>
                    <a:pt x="18079" y="41275"/>
                    <a:pt x="20880" y="41275"/>
                  </a:cubicBezTo>
                  <a:cubicBezTo>
                    <a:pt x="22789" y="41275"/>
                    <a:pt x="24572" y="41021"/>
                    <a:pt x="25972" y="40513"/>
                  </a:cubicBezTo>
                  <a:cubicBezTo>
                    <a:pt x="27500" y="40005"/>
                    <a:pt x="28646" y="39370"/>
                    <a:pt x="29664" y="38354"/>
                  </a:cubicBezTo>
                  <a:cubicBezTo>
                    <a:pt x="30683" y="37465"/>
                    <a:pt x="31447" y="36322"/>
                    <a:pt x="31956" y="35052"/>
                  </a:cubicBezTo>
                  <a:cubicBezTo>
                    <a:pt x="32465" y="33782"/>
                    <a:pt x="32720" y="32385"/>
                    <a:pt x="32847" y="30861"/>
                  </a:cubicBezTo>
                  <a:lnTo>
                    <a:pt x="40231" y="30861"/>
                  </a:lnTo>
                  <a:cubicBezTo>
                    <a:pt x="40231" y="33274"/>
                    <a:pt x="39722" y="35560"/>
                    <a:pt x="38831" y="37592"/>
                  </a:cubicBezTo>
                  <a:cubicBezTo>
                    <a:pt x="37940" y="39624"/>
                    <a:pt x="36666" y="41402"/>
                    <a:pt x="35011" y="42799"/>
                  </a:cubicBezTo>
                  <a:cubicBezTo>
                    <a:pt x="33356" y="44196"/>
                    <a:pt x="31319" y="45339"/>
                    <a:pt x="28900" y="46101"/>
                  </a:cubicBezTo>
                  <a:cubicBezTo>
                    <a:pt x="26481" y="46863"/>
                    <a:pt x="23680" y="47371"/>
                    <a:pt x="20625" y="47371"/>
                  </a:cubicBezTo>
                  <a:close/>
                  <a:moveTo>
                    <a:pt x="8021" y="19939"/>
                  </a:moveTo>
                  <a:lnTo>
                    <a:pt x="32592" y="19939"/>
                  </a:lnTo>
                  <a:cubicBezTo>
                    <a:pt x="32592" y="17399"/>
                    <a:pt x="32338" y="15240"/>
                    <a:pt x="31701" y="13589"/>
                  </a:cubicBezTo>
                  <a:cubicBezTo>
                    <a:pt x="31065" y="11811"/>
                    <a:pt x="30301" y="10414"/>
                    <a:pt x="29282" y="9398"/>
                  </a:cubicBezTo>
                  <a:cubicBezTo>
                    <a:pt x="28264" y="8255"/>
                    <a:pt x="26991" y="7493"/>
                    <a:pt x="25590" y="6985"/>
                  </a:cubicBezTo>
                  <a:cubicBezTo>
                    <a:pt x="24190" y="6477"/>
                    <a:pt x="22535" y="6223"/>
                    <a:pt x="20752" y="6223"/>
                  </a:cubicBezTo>
                  <a:cubicBezTo>
                    <a:pt x="18079" y="6223"/>
                    <a:pt x="15914" y="6731"/>
                    <a:pt x="14004" y="7747"/>
                  </a:cubicBezTo>
                  <a:cubicBezTo>
                    <a:pt x="12222" y="8763"/>
                    <a:pt x="10694" y="10160"/>
                    <a:pt x="9803" y="12192"/>
                  </a:cubicBezTo>
                  <a:cubicBezTo>
                    <a:pt x="8785" y="14224"/>
                    <a:pt x="8275" y="16764"/>
                    <a:pt x="8021" y="1993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09" name="Google Shape;109;p34"/>
            <p:cNvSpPr/>
            <p:nvPr/>
          </p:nvSpPr>
          <p:spPr>
            <a:xfrm>
              <a:off x="2447632" y="1599691"/>
              <a:ext cx="43668" cy="47497"/>
            </a:xfrm>
            <a:custGeom>
              <a:rect b="b" l="l" r="r" t="t"/>
              <a:pathLst>
                <a:path extrusionOk="0" h="47497" w="43668">
                  <a:moveTo>
                    <a:pt x="14387" y="47498"/>
                  </a:moveTo>
                  <a:cubicBezTo>
                    <a:pt x="12731" y="47498"/>
                    <a:pt x="11076" y="47244"/>
                    <a:pt x="9421" y="46863"/>
                  </a:cubicBezTo>
                  <a:cubicBezTo>
                    <a:pt x="7766" y="46482"/>
                    <a:pt x="6238" y="45847"/>
                    <a:pt x="4711" y="44831"/>
                  </a:cubicBezTo>
                  <a:cubicBezTo>
                    <a:pt x="3310" y="43942"/>
                    <a:pt x="2164" y="42672"/>
                    <a:pt x="1273" y="41021"/>
                  </a:cubicBezTo>
                  <a:cubicBezTo>
                    <a:pt x="382" y="39370"/>
                    <a:pt x="0" y="37338"/>
                    <a:pt x="0" y="34798"/>
                  </a:cubicBezTo>
                  <a:cubicBezTo>
                    <a:pt x="0" y="31750"/>
                    <a:pt x="764" y="29083"/>
                    <a:pt x="2292" y="27178"/>
                  </a:cubicBezTo>
                  <a:cubicBezTo>
                    <a:pt x="3819" y="25146"/>
                    <a:pt x="5857" y="23622"/>
                    <a:pt x="8530" y="22479"/>
                  </a:cubicBezTo>
                  <a:cubicBezTo>
                    <a:pt x="11204" y="21336"/>
                    <a:pt x="14387" y="20574"/>
                    <a:pt x="18079" y="20193"/>
                  </a:cubicBezTo>
                  <a:cubicBezTo>
                    <a:pt x="21771" y="19812"/>
                    <a:pt x="25718" y="19558"/>
                    <a:pt x="30046" y="19558"/>
                  </a:cubicBezTo>
                  <a:lnTo>
                    <a:pt x="30046" y="14351"/>
                  </a:lnTo>
                  <a:cubicBezTo>
                    <a:pt x="30046" y="12700"/>
                    <a:pt x="29792" y="11303"/>
                    <a:pt x="29155" y="10033"/>
                  </a:cubicBezTo>
                  <a:cubicBezTo>
                    <a:pt x="28518" y="8763"/>
                    <a:pt x="27500" y="7874"/>
                    <a:pt x="26099" y="7239"/>
                  </a:cubicBezTo>
                  <a:cubicBezTo>
                    <a:pt x="24572" y="6604"/>
                    <a:pt x="22535" y="6223"/>
                    <a:pt x="19861" y="6223"/>
                  </a:cubicBezTo>
                  <a:cubicBezTo>
                    <a:pt x="17188" y="6223"/>
                    <a:pt x="15150" y="6604"/>
                    <a:pt x="13623" y="7239"/>
                  </a:cubicBezTo>
                  <a:cubicBezTo>
                    <a:pt x="12095" y="7874"/>
                    <a:pt x="11076" y="8763"/>
                    <a:pt x="10440" y="9779"/>
                  </a:cubicBezTo>
                  <a:cubicBezTo>
                    <a:pt x="9803" y="10795"/>
                    <a:pt x="9549" y="11938"/>
                    <a:pt x="9549" y="13208"/>
                  </a:cubicBezTo>
                  <a:lnTo>
                    <a:pt x="9549" y="14478"/>
                  </a:lnTo>
                  <a:lnTo>
                    <a:pt x="2164" y="14478"/>
                  </a:lnTo>
                  <a:cubicBezTo>
                    <a:pt x="2164" y="14478"/>
                    <a:pt x="2164" y="13843"/>
                    <a:pt x="2164" y="13589"/>
                  </a:cubicBezTo>
                  <a:lnTo>
                    <a:pt x="2164" y="12573"/>
                  </a:lnTo>
                  <a:cubicBezTo>
                    <a:pt x="2164" y="9779"/>
                    <a:pt x="2928" y="7493"/>
                    <a:pt x="4456" y="5588"/>
                  </a:cubicBezTo>
                  <a:cubicBezTo>
                    <a:pt x="5984" y="3683"/>
                    <a:pt x="8148" y="2286"/>
                    <a:pt x="10949" y="1397"/>
                  </a:cubicBezTo>
                  <a:cubicBezTo>
                    <a:pt x="13750" y="508"/>
                    <a:pt x="16933" y="0"/>
                    <a:pt x="20498" y="0"/>
                  </a:cubicBezTo>
                  <a:cubicBezTo>
                    <a:pt x="24317" y="0"/>
                    <a:pt x="27500" y="508"/>
                    <a:pt x="30046" y="1651"/>
                  </a:cubicBezTo>
                  <a:cubicBezTo>
                    <a:pt x="32592" y="2794"/>
                    <a:pt x="34502" y="4318"/>
                    <a:pt x="35775" y="6350"/>
                  </a:cubicBezTo>
                  <a:cubicBezTo>
                    <a:pt x="37049" y="8382"/>
                    <a:pt x="37685" y="10795"/>
                    <a:pt x="37685" y="13589"/>
                  </a:cubicBezTo>
                  <a:lnTo>
                    <a:pt x="37685" y="38100"/>
                  </a:lnTo>
                  <a:cubicBezTo>
                    <a:pt x="37685" y="39243"/>
                    <a:pt x="37940" y="40005"/>
                    <a:pt x="38449" y="40386"/>
                  </a:cubicBezTo>
                  <a:cubicBezTo>
                    <a:pt x="38958" y="40767"/>
                    <a:pt x="39595" y="41021"/>
                    <a:pt x="40359" y="41021"/>
                  </a:cubicBezTo>
                  <a:lnTo>
                    <a:pt x="43669" y="41021"/>
                  </a:lnTo>
                  <a:lnTo>
                    <a:pt x="43669" y="45974"/>
                  </a:lnTo>
                  <a:cubicBezTo>
                    <a:pt x="42905" y="46355"/>
                    <a:pt x="42014" y="46609"/>
                    <a:pt x="40995" y="46863"/>
                  </a:cubicBezTo>
                  <a:cubicBezTo>
                    <a:pt x="39977" y="47117"/>
                    <a:pt x="38831" y="47244"/>
                    <a:pt x="37685" y="47244"/>
                  </a:cubicBezTo>
                  <a:cubicBezTo>
                    <a:pt x="36157" y="47244"/>
                    <a:pt x="35011" y="46990"/>
                    <a:pt x="33993" y="46355"/>
                  </a:cubicBezTo>
                  <a:cubicBezTo>
                    <a:pt x="32974" y="45720"/>
                    <a:pt x="32211" y="44958"/>
                    <a:pt x="31701" y="43815"/>
                  </a:cubicBezTo>
                  <a:cubicBezTo>
                    <a:pt x="31192" y="42799"/>
                    <a:pt x="30810" y="41529"/>
                    <a:pt x="30683" y="40259"/>
                  </a:cubicBezTo>
                  <a:lnTo>
                    <a:pt x="30046" y="40259"/>
                  </a:lnTo>
                  <a:cubicBezTo>
                    <a:pt x="29028" y="41656"/>
                    <a:pt x="27755" y="42926"/>
                    <a:pt x="26099" y="44069"/>
                  </a:cubicBezTo>
                  <a:cubicBezTo>
                    <a:pt x="24572" y="45085"/>
                    <a:pt x="22789" y="45974"/>
                    <a:pt x="20752" y="46482"/>
                  </a:cubicBezTo>
                  <a:cubicBezTo>
                    <a:pt x="18842" y="47117"/>
                    <a:pt x="16678" y="47371"/>
                    <a:pt x="14387" y="47371"/>
                  </a:cubicBezTo>
                  <a:close/>
                  <a:moveTo>
                    <a:pt x="16296" y="41148"/>
                  </a:moveTo>
                  <a:cubicBezTo>
                    <a:pt x="18079" y="41148"/>
                    <a:pt x="19861" y="40894"/>
                    <a:pt x="21516" y="40259"/>
                  </a:cubicBezTo>
                  <a:cubicBezTo>
                    <a:pt x="23171" y="39624"/>
                    <a:pt x="24572" y="38862"/>
                    <a:pt x="25845" y="37846"/>
                  </a:cubicBezTo>
                  <a:cubicBezTo>
                    <a:pt x="27118" y="36830"/>
                    <a:pt x="28137" y="35560"/>
                    <a:pt x="28900" y="34036"/>
                  </a:cubicBezTo>
                  <a:cubicBezTo>
                    <a:pt x="29664" y="32512"/>
                    <a:pt x="30046" y="30861"/>
                    <a:pt x="30046" y="29083"/>
                  </a:cubicBezTo>
                  <a:lnTo>
                    <a:pt x="30046" y="25273"/>
                  </a:lnTo>
                  <a:cubicBezTo>
                    <a:pt x="25336" y="25273"/>
                    <a:pt x="21389" y="25527"/>
                    <a:pt x="18079" y="26035"/>
                  </a:cubicBezTo>
                  <a:cubicBezTo>
                    <a:pt x="14769" y="26543"/>
                    <a:pt x="12222" y="27432"/>
                    <a:pt x="10567" y="28829"/>
                  </a:cubicBezTo>
                  <a:cubicBezTo>
                    <a:pt x="8785" y="30099"/>
                    <a:pt x="7893" y="32004"/>
                    <a:pt x="7893" y="34417"/>
                  </a:cubicBezTo>
                  <a:cubicBezTo>
                    <a:pt x="7893" y="35941"/>
                    <a:pt x="8275" y="37211"/>
                    <a:pt x="8912" y="38227"/>
                  </a:cubicBezTo>
                  <a:cubicBezTo>
                    <a:pt x="9549" y="39243"/>
                    <a:pt x="10567" y="39878"/>
                    <a:pt x="11840" y="40386"/>
                  </a:cubicBezTo>
                  <a:cubicBezTo>
                    <a:pt x="13113" y="40894"/>
                    <a:pt x="14514" y="41148"/>
                    <a:pt x="16296" y="4114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10" name="Google Shape;110;p34"/>
            <p:cNvSpPr/>
            <p:nvPr/>
          </p:nvSpPr>
          <p:spPr>
            <a:xfrm>
              <a:off x="2497157" y="1599946"/>
              <a:ext cx="37430" cy="46355"/>
            </a:xfrm>
            <a:custGeom>
              <a:rect b="b" l="l" r="r" t="t"/>
              <a:pathLst>
                <a:path extrusionOk="0" h="46355" w="37430">
                  <a:moveTo>
                    <a:pt x="382" y="46228"/>
                  </a:moveTo>
                  <a:lnTo>
                    <a:pt x="382" y="889"/>
                  </a:lnTo>
                  <a:lnTo>
                    <a:pt x="6493" y="889"/>
                  </a:lnTo>
                  <a:lnTo>
                    <a:pt x="7130" y="7747"/>
                  </a:lnTo>
                  <a:lnTo>
                    <a:pt x="7766" y="7747"/>
                  </a:lnTo>
                  <a:cubicBezTo>
                    <a:pt x="9039" y="5969"/>
                    <a:pt x="10312" y="4445"/>
                    <a:pt x="11840" y="3302"/>
                  </a:cubicBezTo>
                  <a:cubicBezTo>
                    <a:pt x="13368" y="2159"/>
                    <a:pt x="15023" y="1270"/>
                    <a:pt x="16933" y="762"/>
                  </a:cubicBezTo>
                  <a:cubicBezTo>
                    <a:pt x="18842" y="254"/>
                    <a:pt x="20752" y="0"/>
                    <a:pt x="22917" y="0"/>
                  </a:cubicBezTo>
                  <a:cubicBezTo>
                    <a:pt x="25845" y="0"/>
                    <a:pt x="28264" y="508"/>
                    <a:pt x="30428" y="1524"/>
                  </a:cubicBezTo>
                  <a:cubicBezTo>
                    <a:pt x="32592" y="2540"/>
                    <a:pt x="34248" y="4064"/>
                    <a:pt x="35521" y="6223"/>
                  </a:cubicBezTo>
                  <a:cubicBezTo>
                    <a:pt x="36794" y="8382"/>
                    <a:pt x="37430" y="11303"/>
                    <a:pt x="37430" y="15113"/>
                  </a:cubicBezTo>
                  <a:lnTo>
                    <a:pt x="37430" y="46355"/>
                  </a:lnTo>
                  <a:lnTo>
                    <a:pt x="29792" y="46355"/>
                  </a:lnTo>
                  <a:lnTo>
                    <a:pt x="29792" y="16129"/>
                  </a:lnTo>
                  <a:cubicBezTo>
                    <a:pt x="29792" y="14224"/>
                    <a:pt x="29537" y="12700"/>
                    <a:pt x="29028" y="11430"/>
                  </a:cubicBezTo>
                  <a:cubicBezTo>
                    <a:pt x="28518" y="10160"/>
                    <a:pt x="27882" y="9271"/>
                    <a:pt x="26991" y="8636"/>
                  </a:cubicBezTo>
                  <a:cubicBezTo>
                    <a:pt x="26099" y="8001"/>
                    <a:pt x="25208" y="7493"/>
                    <a:pt x="23935" y="7112"/>
                  </a:cubicBezTo>
                  <a:cubicBezTo>
                    <a:pt x="22789" y="6858"/>
                    <a:pt x="21389" y="6731"/>
                    <a:pt x="19988" y="6731"/>
                  </a:cubicBezTo>
                  <a:cubicBezTo>
                    <a:pt x="17824" y="6731"/>
                    <a:pt x="15787" y="7239"/>
                    <a:pt x="13877" y="8255"/>
                  </a:cubicBezTo>
                  <a:cubicBezTo>
                    <a:pt x="11968" y="9271"/>
                    <a:pt x="10440" y="10795"/>
                    <a:pt x="9294" y="12700"/>
                  </a:cubicBezTo>
                  <a:cubicBezTo>
                    <a:pt x="8148" y="14605"/>
                    <a:pt x="7639" y="17018"/>
                    <a:pt x="7639" y="19685"/>
                  </a:cubicBezTo>
                  <a:lnTo>
                    <a:pt x="7639" y="46355"/>
                  </a:lnTo>
                  <a:lnTo>
                    <a:pt x="0" y="46355"/>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11" name="Google Shape;111;p34"/>
            <p:cNvSpPr/>
            <p:nvPr/>
          </p:nvSpPr>
          <p:spPr>
            <a:xfrm>
              <a:off x="2545282" y="1583816"/>
              <a:ext cx="7638" cy="62356"/>
            </a:xfrm>
            <a:custGeom>
              <a:rect b="b" l="l" r="r" t="t"/>
              <a:pathLst>
                <a:path extrusionOk="0" h="62356" w="7638">
                  <a:moveTo>
                    <a:pt x="0" y="8509"/>
                  </a:moveTo>
                  <a:lnTo>
                    <a:pt x="0" y="0"/>
                  </a:lnTo>
                  <a:lnTo>
                    <a:pt x="7639" y="0"/>
                  </a:lnTo>
                  <a:lnTo>
                    <a:pt x="7639" y="8509"/>
                  </a:lnTo>
                  <a:lnTo>
                    <a:pt x="0" y="8509"/>
                  </a:lnTo>
                  <a:close/>
                  <a:moveTo>
                    <a:pt x="0" y="62357"/>
                  </a:moveTo>
                  <a:lnTo>
                    <a:pt x="0" y="17018"/>
                  </a:lnTo>
                  <a:lnTo>
                    <a:pt x="7639" y="17018"/>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12" name="Google Shape;112;p34"/>
            <p:cNvSpPr/>
            <p:nvPr/>
          </p:nvSpPr>
          <p:spPr>
            <a:xfrm>
              <a:off x="2563615" y="1599946"/>
              <a:ext cx="62765" cy="46355"/>
            </a:xfrm>
            <a:custGeom>
              <a:rect b="b" l="l" r="r" t="t"/>
              <a:pathLst>
                <a:path extrusionOk="0" h="46355" w="62765">
                  <a:moveTo>
                    <a:pt x="0" y="46228"/>
                  </a:moveTo>
                  <a:lnTo>
                    <a:pt x="0" y="889"/>
                  </a:lnTo>
                  <a:lnTo>
                    <a:pt x="6111" y="889"/>
                  </a:lnTo>
                  <a:lnTo>
                    <a:pt x="6748" y="7747"/>
                  </a:lnTo>
                  <a:lnTo>
                    <a:pt x="7384" y="7747"/>
                  </a:lnTo>
                  <a:cubicBezTo>
                    <a:pt x="8530" y="5969"/>
                    <a:pt x="9803" y="4445"/>
                    <a:pt x="11331" y="3302"/>
                  </a:cubicBezTo>
                  <a:cubicBezTo>
                    <a:pt x="12731" y="2159"/>
                    <a:pt x="14387" y="1270"/>
                    <a:pt x="16042" y="762"/>
                  </a:cubicBezTo>
                  <a:cubicBezTo>
                    <a:pt x="17824" y="254"/>
                    <a:pt x="19606" y="0"/>
                    <a:pt x="21643" y="0"/>
                  </a:cubicBezTo>
                  <a:cubicBezTo>
                    <a:pt x="24572" y="0"/>
                    <a:pt x="27118" y="635"/>
                    <a:pt x="29282" y="1778"/>
                  </a:cubicBezTo>
                  <a:cubicBezTo>
                    <a:pt x="31447" y="2921"/>
                    <a:pt x="32974" y="4953"/>
                    <a:pt x="33993" y="7874"/>
                  </a:cubicBezTo>
                  <a:lnTo>
                    <a:pt x="34502" y="7874"/>
                  </a:lnTo>
                  <a:cubicBezTo>
                    <a:pt x="35648" y="6096"/>
                    <a:pt x="36921" y="4572"/>
                    <a:pt x="38322" y="3429"/>
                  </a:cubicBezTo>
                  <a:cubicBezTo>
                    <a:pt x="39722" y="2286"/>
                    <a:pt x="41377" y="1524"/>
                    <a:pt x="43160" y="889"/>
                  </a:cubicBezTo>
                  <a:cubicBezTo>
                    <a:pt x="44942" y="254"/>
                    <a:pt x="46852" y="0"/>
                    <a:pt x="48889" y="0"/>
                  </a:cubicBezTo>
                  <a:cubicBezTo>
                    <a:pt x="51690" y="0"/>
                    <a:pt x="54109" y="508"/>
                    <a:pt x="56146" y="1397"/>
                  </a:cubicBezTo>
                  <a:cubicBezTo>
                    <a:pt x="58183" y="2286"/>
                    <a:pt x="59838" y="3937"/>
                    <a:pt x="60983" y="6096"/>
                  </a:cubicBezTo>
                  <a:cubicBezTo>
                    <a:pt x="62129" y="8255"/>
                    <a:pt x="62766" y="11176"/>
                    <a:pt x="62766" y="14732"/>
                  </a:cubicBezTo>
                  <a:lnTo>
                    <a:pt x="62766" y="46355"/>
                  </a:lnTo>
                  <a:lnTo>
                    <a:pt x="55127" y="46355"/>
                  </a:lnTo>
                  <a:lnTo>
                    <a:pt x="55127" y="15875"/>
                  </a:lnTo>
                  <a:cubicBezTo>
                    <a:pt x="55127" y="14097"/>
                    <a:pt x="54872" y="12573"/>
                    <a:pt x="54491" y="11303"/>
                  </a:cubicBezTo>
                  <a:cubicBezTo>
                    <a:pt x="54109" y="10033"/>
                    <a:pt x="53472" y="9144"/>
                    <a:pt x="52581" y="8509"/>
                  </a:cubicBezTo>
                  <a:cubicBezTo>
                    <a:pt x="51817" y="7874"/>
                    <a:pt x="50799" y="7366"/>
                    <a:pt x="49780" y="7112"/>
                  </a:cubicBezTo>
                  <a:cubicBezTo>
                    <a:pt x="48761" y="6858"/>
                    <a:pt x="47616" y="6731"/>
                    <a:pt x="46342" y="6731"/>
                  </a:cubicBezTo>
                  <a:cubicBezTo>
                    <a:pt x="44305" y="6731"/>
                    <a:pt x="42523" y="7239"/>
                    <a:pt x="40741" y="8255"/>
                  </a:cubicBezTo>
                  <a:cubicBezTo>
                    <a:pt x="39086" y="9271"/>
                    <a:pt x="37685" y="10795"/>
                    <a:pt x="36667" y="12700"/>
                  </a:cubicBezTo>
                  <a:cubicBezTo>
                    <a:pt x="35648" y="14605"/>
                    <a:pt x="35139" y="17018"/>
                    <a:pt x="35139" y="19685"/>
                  </a:cubicBezTo>
                  <a:lnTo>
                    <a:pt x="35139" y="46355"/>
                  </a:lnTo>
                  <a:lnTo>
                    <a:pt x="27500" y="46355"/>
                  </a:lnTo>
                  <a:lnTo>
                    <a:pt x="27500" y="15875"/>
                  </a:lnTo>
                  <a:cubicBezTo>
                    <a:pt x="27500" y="14097"/>
                    <a:pt x="27245" y="12573"/>
                    <a:pt x="26863" y="11303"/>
                  </a:cubicBezTo>
                  <a:cubicBezTo>
                    <a:pt x="26354" y="10033"/>
                    <a:pt x="25845" y="9144"/>
                    <a:pt x="25081" y="8509"/>
                  </a:cubicBezTo>
                  <a:cubicBezTo>
                    <a:pt x="24317" y="7874"/>
                    <a:pt x="23426" y="7366"/>
                    <a:pt x="22407" y="7112"/>
                  </a:cubicBezTo>
                  <a:cubicBezTo>
                    <a:pt x="21389" y="6858"/>
                    <a:pt x="20243" y="6731"/>
                    <a:pt x="19097" y="6731"/>
                  </a:cubicBezTo>
                  <a:cubicBezTo>
                    <a:pt x="17060" y="6731"/>
                    <a:pt x="15150" y="7239"/>
                    <a:pt x="13368" y="8255"/>
                  </a:cubicBezTo>
                  <a:cubicBezTo>
                    <a:pt x="11586" y="9271"/>
                    <a:pt x="10185" y="10795"/>
                    <a:pt x="9167" y="12700"/>
                  </a:cubicBezTo>
                  <a:cubicBezTo>
                    <a:pt x="8148" y="14605"/>
                    <a:pt x="7639" y="17018"/>
                    <a:pt x="7639" y="19685"/>
                  </a:cubicBezTo>
                  <a:lnTo>
                    <a:pt x="7639" y="46355"/>
                  </a:lnTo>
                  <a:lnTo>
                    <a:pt x="0" y="46355"/>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13" name="Google Shape;113;p34"/>
            <p:cNvSpPr/>
            <p:nvPr/>
          </p:nvSpPr>
          <p:spPr>
            <a:xfrm>
              <a:off x="2634148" y="1599691"/>
              <a:ext cx="43668" cy="47497"/>
            </a:xfrm>
            <a:custGeom>
              <a:rect b="b" l="l" r="r" t="t"/>
              <a:pathLst>
                <a:path extrusionOk="0" h="47497" w="43668">
                  <a:moveTo>
                    <a:pt x="14387" y="47498"/>
                  </a:moveTo>
                  <a:cubicBezTo>
                    <a:pt x="12731" y="47498"/>
                    <a:pt x="11076" y="47244"/>
                    <a:pt x="9421" y="46863"/>
                  </a:cubicBezTo>
                  <a:cubicBezTo>
                    <a:pt x="7766" y="46482"/>
                    <a:pt x="6238" y="45847"/>
                    <a:pt x="4711" y="44831"/>
                  </a:cubicBezTo>
                  <a:cubicBezTo>
                    <a:pt x="3310" y="43942"/>
                    <a:pt x="2165" y="42672"/>
                    <a:pt x="1273" y="41021"/>
                  </a:cubicBezTo>
                  <a:cubicBezTo>
                    <a:pt x="382" y="39370"/>
                    <a:pt x="0" y="37338"/>
                    <a:pt x="0" y="34798"/>
                  </a:cubicBezTo>
                  <a:cubicBezTo>
                    <a:pt x="0" y="31750"/>
                    <a:pt x="764" y="29083"/>
                    <a:pt x="2292" y="27178"/>
                  </a:cubicBezTo>
                  <a:cubicBezTo>
                    <a:pt x="3819" y="25146"/>
                    <a:pt x="5857" y="23622"/>
                    <a:pt x="8530" y="22479"/>
                  </a:cubicBezTo>
                  <a:cubicBezTo>
                    <a:pt x="11204" y="21336"/>
                    <a:pt x="14387" y="20574"/>
                    <a:pt x="18079" y="20193"/>
                  </a:cubicBezTo>
                  <a:cubicBezTo>
                    <a:pt x="21771" y="19812"/>
                    <a:pt x="25718" y="19558"/>
                    <a:pt x="30046" y="19558"/>
                  </a:cubicBezTo>
                  <a:lnTo>
                    <a:pt x="30046" y="14351"/>
                  </a:lnTo>
                  <a:cubicBezTo>
                    <a:pt x="30046" y="12700"/>
                    <a:pt x="29792" y="11303"/>
                    <a:pt x="29155" y="10033"/>
                  </a:cubicBezTo>
                  <a:cubicBezTo>
                    <a:pt x="28518" y="8763"/>
                    <a:pt x="27500" y="7874"/>
                    <a:pt x="26099" y="7239"/>
                  </a:cubicBezTo>
                  <a:cubicBezTo>
                    <a:pt x="24572" y="6604"/>
                    <a:pt x="22535" y="6223"/>
                    <a:pt x="19861" y="6223"/>
                  </a:cubicBezTo>
                  <a:cubicBezTo>
                    <a:pt x="17188" y="6223"/>
                    <a:pt x="15150" y="6604"/>
                    <a:pt x="13623" y="7239"/>
                  </a:cubicBezTo>
                  <a:cubicBezTo>
                    <a:pt x="12095" y="7874"/>
                    <a:pt x="11076" y="8763"/>
                    <a:pt x="10440" y="9779"/>
                  </a:cubicBezTo>
                  <a:cubicBezTo>
                    <a:pt x="9803" y="10795"/>
                    <a:pt x="9549" y="11938"/>
                    <a:pt x="9549" y="13208"/>
                  </a:cubicBezTo>
                  <a:lnTo>
                    <a:pt x="9549" y="14478"/>
                  </a:lnTo>
                  <a:lnTo>
                    <a:pt x="2165" y="14478"/>
                  </a:lnTo>
                  <a:cubicBezTo>
                    <a:pt x="2165" y="14478"/>
                    <a:pt x="2165" y="13843"/>
                    <a:pt x="2165" y="13589"/>
                  </a:cubicBezTo>
                  <a:lnTo>
                    <a:pt x="2165" y="12573"/>
                  </a:lnTo>
                  <a:cubicBezTo>
                    <a:pt x="2165" y="9779"/>
                    <a:pt x="2928" y="7493"/>
                    <a:pt x="4456" y="5588"/>
                  </a:cubicBezTo>
                  <a:cubicBezTo>
                    <a:pt x="5984" y="3683"/>
                    <a:pt x="8148" y="2286"/>
                    <a:pt x="10949" y="1397"/>
                  </a:cubicBezTo>
                  <a:cubicBezTo>
                    <a:pt x="13750" y="508"/>
                    <a:pt x="16933" y="0"/>
                    <a:pt x="20498" y="0"/>
                  </a:cubicBezTo>
                  <a:cubicBezTo>
                    <a:pt x="24317" y="0"/>
                    <a:pt x="27500" y="508"/>
                    <a:pt x="30046" y="1651"/>
                  </a:cubicBezTo>
                  <a:cubicBezTo>
                    <a:pt x="32593" y="2794"/>
                    <a:pt x="34502" y="4318"/>
                    <a:pt x="35776" y="6350"/>
                  </a:cubicBezTo>
                  <a:cubicBezTo>
                    <a:pt x="37049" y="8382"/>
                    <a:pt x="37685" y="10795"/>
                    <a:pt x="37685" y="13589"/>
                  </a:cubicBezTo>
                  <a:lnTo>
                    <a:pt x="37685" y="38100"/>
                  </a:lnTo>
                  <a:cubicBezTo>
                    <a:pt x="37685" y="39243"/>
                    <a:pt x="37940" y="40005"/>
                    <a:pt x="38449" y="40386"/>
                  </a:cubicBezTo>
                  <a:cubicBezTo>
                    <a:pt x="38958" y="40767"/>
                    <a:pt x="39595" y="41021"/>
                    <a:pt x="40359" y="41021"/>
                  </a:cubicBezTo>
                  <a:lnTo>
                    <a:pt x="43669" y="41021"/>
                  </a:lnTo>
                  <a:lnTo>
                    <a:pt x="43669" y="45974"/>
                  </a:lnTo>
                  <a:cubicBezTo>
                    <a:pt x="42905" y="46355"/>
                    <a:pt x="42014" y="46609"/>
                    <a:pt x="40995" y="46863"/>
                  </a:cubicBezTo>
                  <a:cubicBezTo>
                    <a:pt x="39977" y="47117"/>
                    <a:pt x="38831" y="47244"/>
                    <a:pt x="37685" y="47244"/>
                  </a:cubicBezTo>
                  <a:cubicBezTo>
                    <a:pt x="36157" y="47244"/>
                    <a:pt x="35011" y="46990"/>
                    <a:pt x="33993" y="46355"/>
                  </a:cubicBezTo>
                  <a:cubicBezTo>
                    <a:pt x="32975" y="45720"/>
                    <a:pt x="32211" y="44958"/>
                    <a:pt x="31701" y="43815"/>
                  </a:cubicBezTo>
                  <a:cubicBezTo>
                    <a:pt x="31192" y="42799"/>
                    <a:pt x="30810" y="41529"/>
                    <a:pt x="30683" y="40259"/>
                  </a:cubicBezTo>
                  <a:lnTo>
                    <a:pt x="30046" y="40259"/>
                  </a:lnTo>
                  <a:cubicBezTo>
                    <a:pt x="29028" y="41656"/>
                    <a:pt x="27755" y="42926"/>
                    <a:pt x="26099" y="44069"/>
                  </a:cubicBezTo>
                  <a:cubicBezTo>
                    <a:pt x="24572" y="45085"/>
                    <a:pt x="22789" y="45974"/>
                    <a:pt x="20752" y="46482"/>
                  </a:cubicBezTo>
                  <a:cubicBezTo>
                    <a:pt x="18843" y="47117"/>
                    <a:pt x="16678" y="47371"/>
                    <a:pt x="14387" y="47371"/>
                  </a:cubicBezTo>
                  <a:close/>
                  <a:moveTo>
                    <a:pt x="16296" y="41148"/>
                  </a:moveTo>
                  <a:cubicBezTo>
                    <a:pt x="18079" y="41148"/>
                    <a:pt x="19861" y="40894"/>
                    <a:pt x="21516" y="40259"/>
                  </a:cubicBezTo>
                  <a:cubicBezTo>
                    <a:pt x="23171" y="39624"/>
                    <a:pt x="24572" y="38862"/>
                    <a:pt x="25845" y="37846"/>
                  </a:cubicBezTo>
                  <a:cubicBezTo>
                    <a:pt x="27118" y="36830"/>
                    <a:pt x="28137" y="35560"/>
                    <a:pt x="28900" y="34036"/>
                  </a:cubicBezTo>
                  <a:cubicBezTo>
                    <a:pt x="29664" y="32512"/>
                    <a:pt x="30046" y="30861"/>
                    <a:pt x="30046" y="29083"/>
                  </a:cubicBezTo>
                  <a:lnTo>
                    <a:pt x="30046" y="25273"/>
                  </a:lnTo>
                  <a:cubicBezTo>
                    <a:pt x="25336" y="25273"/>
                    <a:pt x="21389" y="25527"/>
                    <a:pt x="18079" y="26035"/>
                  </a:cubicBezTo>
                  <a:cubicBezTo>
                    <a:pt x="14769" y="26543"/>
                    <a:pt x="12222" y="27432"/>
                    <a:pt x="10567" y="28829"/>
                  </a:cubicBezTo>
                  <a:cubicBezTo>
                    <a:pt x="8785" y="30099"/>
                    <a:pt x="7894" y="32004"/>
                    <a:pt x="7894" y="34417"/>
                  </a:cubicBezTo>
                  <a:cubicBezTo>
                    <a:pt x="7894" y="35941"/>
                    <a:pt x="8276" y="37211"/>
                    <a:pt x="8912" y="38227"/>
                  </a:cubicBezTo>
                  <a:cubicBezTo>
                    <a:pt x="9549" y="39243"/>
                    <a:pt x="10567" y="39878"/>
                    <a:pt x="11840" y="40386"/>
                  </a:cubicBezTo>
                  <a:cubicBezTo>
                    <a:pt x="13114" y="40894"/>
                    <a:pt x="14514" y="41148"/>
                    <a:pt x="16296" y="4114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14" name="Google Shape;114;p34"/>
            <p:cNvSpPr/>
            <p:nvPr/>
          </p:nvSpPr>
          <p:spPr>
            <a:xfrm>
              <a:off x="2684182" y="1583816"/>
              <a:ext cx="7638" cy="62356"/>
            </a:xfrm>
            <a:custGeom>
              <a:rect b="b" l="l" r="r" t="t"/>
              <a:pathLst>
                <a:path extrusionOk="0" h="62356" w="7638">
                  <a:moveTo>
                    <a:pt x="0" y="62357"/>
                  </a:moveTo>
                  <a:lnTo>
                    <a:pt x="0" y="0"/>
                  </a:lnTo>
                  <a:lnTo>
                    <a:pt x="7639" y="0"/>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15" name="Google Shape;115;p34"/>
            <p:cNvSpPr/>
            <p:nvPr/>
          </p:nvSpPr>
          <p:spPr>
            <a:xfrm>
              <a:off x="2721740" y="1600835"/>
              <a:ext cx="37303" cy="46354"/>
            </a:xfrm>
            <a:custGeom>
              <a:rect b="b" l="l" r="r" t="t"/>
              <a:pathLst>
                <a:path extrusionOk="0" h="46354" w="37303">
                  <a:moveTo>
                    <a:pt x="14514" y="46355"/>
                  </a:moveTo>
                  <a:cubicBezTo>
                    <a:pt x="10185" y="46355"/>
                    <a:pt x="6620" y="45212"/>
                    <a:pt x="3947" y="43053"/>
                  </a:cubicBezTo>
                  <a:cubicBezTo>
                    <a:pt x="1273" y="40767"/>
                    <a:pt x="0" y="36957"/>
                    <a:pt x="0" y="31369"/>
                  </a:cubicBezTo>
                  <a:lnTo>
                    <a:pt x="0" y="127"/>
                  </a:lnTo>
                  <a:lnTo>
                    <a:pt x="7639" y="127"/>
                  </a:lnTo>
                  <a:lnTo>
                    <a:pt x="7639" y="30353"/>
                  </a:lnTo>
                  <a:cubicBezTo>
                    <a:pt x="7639" y="32258"/>
                    <a:pt x="7893" y="33782"/>
                    <a:pt x="8276" y="35052"/>
                  </a:cubicBezTo>
                  <a:cubicBezTo>
                    <a:pt x="8785" y="36322"/>
                    <a:pt x="9421" y="37211"/>
                    <a:pt x="10312" y="37846"/>
                  </a:cubicBezTo>
                  <a:cubicBezTo>
                    <a:pt x="11204" y="38481"/>
                    <a:pt x="12222" y="38989"/>
                    <a:pt x="13368" y="39370"/>
                  </a:cubicBezTo>
                  <a:cubicBezTo>
                    <a:pt x="14514" y="39624"/>
                    <a:pt x="15787" y="39751"/>
                    <a:pt x="17188" y="39751"/>
                  </a:cubicBezTo>
                  <a:cubicBezTo>
                    <a:pt x="19352" y="39751"/>
                    <a:pt x="21389" y="39243"/>
                    <a:pt x="23299" y="38227"/>
                  </a:cubicBezTo>
                  <a:cubicBezTo>
                    <a:pt x="25081" y="37211"/>
                    <a:pt x="26609" y="35687"/>
                    <a:pt x="27882" y="33655"/>
                  </a:cubicBezTo>
                  <a:cubicBezTo>
                    <a:pt x="29028" y="31623"/>
                    <a:pt x="29664" y="29337"/>
                    <a:pt x="29664" y="26670"/>
                  </a:cubicBezTo>
                  <a:lnTo>
                    <a:pt x="29664" y="0"/>
                  </a:lnTo>
                  <a:lnTo>
                    <a:pt x="37303" y="0"/>
                  </a:lnTo>
                  <a:lnTo>
                    <a:pt x="37303" y="45339"/>
                  </a:lnTo>
                  <a:lnTo>
                    <a:pt x="31192" y="45339"/>
                  </a:lnTo>
                  <a:lnTo>
                    <a:pt x="30556" y="38481"/>
                  </a:lnTo>
                  <a:lnTo>
                    <a:pt x="29919" y="38481"/>
                  </a:lnTo>
                  <a:cubicBezTo>
                    <a:pt x="28646" y="40259"/>
                    <a:pt x="27373" y="41783"/>
                    <a:pt x="25845" y="42926"/>
                  </a:cubicBezTo>
                  <a:cubicBezTo>
                    <a:pt x="24317" y="44069"/>
                    <a:pt x="22662" y="44958"/>
                    <a:pt x="20752" y="45466"/>
                  </a:cubicBezTo>
                  <a:cubicBezTo>
                    <a:pt x="18842" y="45974"/>
                    <a:pt x="16933" y="46228"/>
                    <a:pt x="14769" y="4622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16" name="Google Shape;116;p34"/>
            <p:cNvSpPr/>
            <p:nvPr/>
          </p:nvSpPr>
          <p:spPr>
            <a:xfrm>
              <a:off x="2766682" y="1599946"/>
              <a:ext cx="37557" cy="47624"/>
            </a:xfrm>
            <a:custGeom>
              <a:rect b="b" l="l" r="r" t="t"/>
              <a:pathLst>
                <a:path extrusionOk="0" h="47624" w="37557">
                  <a:moveTo>
                    <a:pt x="18842" y="47244"/>
                  </a:moveTo>
                  <a:cubicBezTo>
                    <a:pt x="15787" y="47244"/>
                    <a:pt x="12986" y="46990"/>
                    <a:pt x="10694" y="46355"/>
                  </a:cubicBezTo>
                  <a:cubicBezTo>
                    <a:pt x="8276" y="45720"/>
                    <a:pt x="6366" y="44831"/>
                    <a:pt x="4838" y="43561"/>
                  </a:cubicBezTo>
                  <a:cubicBezTo>
                    <a:pt x="3310" y="42291"/>
                    <a:pt x="2164" y="40894"/>
                    <a:pt x="1273" y="39243"/>
                  </a:cubicBezTo>
                  <a:cubicBezTo>
                    <a:pt x="509" y="37592"/>
                    <a:pt x="0" y="35687"/>
                    <a:pt x="0" y="33528"/>
                  </a:cubicBezTo>
                  <a:lnTo>
                    <a:pt x="0" y="32766"/>
                  </a:lnTo>
                  <a:cubicBezTo>
                    <a:pt x="0" y="32766"/>
                    <a:pt x="0" y="32258"/>
                    <a:pt x="0" y="32131"/>
                  </a:cubicBezTo>
                  <a:lnTo>
                    <a:pt x="7512" y="32131"/>
                  </a:lnTo>
                  <a:cubicBezTo>
                    <a:pt x="7512" y="32131"/>
                    <a:pt x="7512" y="32512"/>
                    <a:pt x="7512" y="32766"/>
                  </a:cubicBezTo>
                  <a:lnTo>
                    <a:pt x="7512" y="33274"/>
                  </a:lnTo>
                  <a:cubicBezTo>
                    <a:pt x="7512" y="35306"/>
                    <a:pt x="8148" y="36830"/>
                    <a:pt x="9167" y="37973"/>
                  </a:cubicBezTo>
                  <a:cubicBezTo>
                    <a:pt x="10185" y="39116"/>
                    <a:pt x="11586" y="39878"/>
                    <a:pt x="13368" y="40386"/>
                  </a:cubicBezTo>
                  <a:cubicBezTo>
                    <a:pt x="15150" y="40894"/>
                    <a:pt x="17188" y="41021"/>
                    <a:pt x="19352" y="41021"/>
                  </a:cubicBezTo>
                  <a:cubicBezTo>
                    <a:pt x="21261" y="41021"/>
                    <a:pt x="23044" y="40767"/>
                    <a:pt x="24572" y="40259"/>
                  </a:cubicBezTo>
                  <a:cubicBezTo>
                    <a:pt x="26227" y="39751"/>
                    <a:pt x="27500" y="38989"/>
                    <a:pt x="28391" y="37973"/>
                  </a:cubicBezTo>
                  <a:cubicBezTo>
                    <a:pt x="29282" y="36957"/>
                    <a:pt x="29792" y="35687"/>
                    <a:pt x="29792" y="34163"/>
                  </a:cubicBezTo>
                  <a:cubicBezTo>
                    <a:pt x="29792" y="32258"/>
                    <a:pt x="29155" y="30861"/>
                    <a:pt x="27882" y="29845"/>
                  </a:cubicBezTo>
                  <a:cubicBezTo>
                    <a:pt x="26609" y="28829"/>
                    <a:pt x="24954" y="28067"/>
                    <a:pt x="23044" y="27432"/>
                  </a:cubicBezTo>
                  <a:cubicBezTo>
                    <a:pt x="21007" y="26797"/>
                    <a:pt x="18970" y="26289"/>
                    <a:pt x="16678" y="25654"/>
                  </a:cubicBezTo>
                  <a:cubicBezTo>
                    <a:pt x="14896" y="25146"/>
                    <a:pt x="12986" y="24511"/>
                    <a:pt x="11204" y="23876"/>
                  </a:cubicBezTo>
                  <a:cubicBezTo>
                    <a:pt x="9421" y="23241"/>
                    <a:pt x="7766" y="22479"/>
                    <a:pt x="6238" y="21590"/>
                  </a:cubicBezTo>
                  <a:cubicBezTo>
                    <a:pt x="4711" y="20701"/>
                    <a:pt x="3565" y="19431"/>
                    <a:pt x="2674" y="18034"/>
                  </a:cubicBezTo>
                  <a:cubicBezTo>
                    <a:pt x="1782" y="16510"/>
                    <a:pt x="1273" y="14732"/>
                    <a:pt x="1273" y="12446"/>
                  </a:cubicBezTo>
                  <a:cubicBezTo>
                    <a:pt x="1273" y="10414"/>
                    <a:pt x="1655" y="8636"/>
                    <a:pt x="2546" y="7112"/>
                  </a:cubicBezTo>
                  <a:cubicBezTo>
                    <a:pt x="3438" y="5588"/>
                    <a:pt x="4583" y="4191"/>
                    <a:pt x="6111" y="3175"/>
                  </a:cubicBezTo>
                  <a:cubicBezTo>
                    <a:pt x="7639" y="2032"/>
                    <a:pt x="9549" y="1270"/>
                    <a:pt x="11713" y="762"/>
                  </a:cubicBezTo>
                  <a:cubicBezTo>
                    <a:pt x="13877" y="254"/>
                    <a:pt x="16424" y="0"/>
                    <a:pt x="19097" y="0"/>
                  </a:cubicBezTo>
                  <a:cubicBezTo>
                    <a:pt x="22025" y="0"/>
                    <a:pt x="24444" y="254"/>
                    <a:pt x="26609" y="889"/>
                  </a:cubicBezTo>
                  <a:cubicBezTo>
                    <a:pt x="28773" y="1524"/>
                    <a:pt x="30556" y="2413"/>
                    <a:pt x="31956" y="3556"/>
                  </a:cubicBezTo>
                  <a:cubicBezTo>
                    <a:pt x="33356" y="4699"/>
                    <a:pt x="34502" y="5969"/>
                    <a:pt x="35139" y="7493"/>
                  </a:cubicBezTo>
                  <a:cubicBezTo>
                    <a:pt x="35775" y="9017"/>
                    <a:pt x="36157" y="10541"/>
                    <a:pt x="36157" y="12192"/>
                  </a:cubicBezTo>
                  <a:lnTo>
                    <a:pt x="36157" y="13208"/>
                  </a:lnTo>
                  <a:cubicBezTo>
                    <a:pt x="36157" y="13208"/>
                    <a:pt x="36157" y="13716"/>
                    <a:pt x="36157" y="13970"/>
                  </a:cubicBezTo>
                  <a:lnTo>
                    <a:pt x="28773" y="13970"/>
                  </a:lnTo>
                  <a:lnTo>
                    <a:pt x="28773" y="13081"/>
                  </a:lnTo>
                  <a:cubicBezTo>
                    <a:pt x="28773" y="11938"/>
                    <a:pt x="28518" y="10795"/>
                    <a:pt x="27882" y="9779"/>
                  </a:cubicBezTo>
                  <a:cubicBezTo>
                    <a:pt x="27245" y="8763"/>
                    <a:pt x="26227" y="7874"/>
                    <a:pt x="24826" y="7239"/>
                  </a:cubicBezTo>
                  <a:cubicBezTo>
                    <a:pt x="23299" y="6604"/>
                    <a:pt x="21389" y="6223"/>
                    <a:pt x="18715" y="6223"/>
                  </a:cubicBezTo>
                  <a:cubicBezTo>
                    <a:pt x="17060" y="6223"/>
                    <a:pt x="15660" y="6350"/>
                    <a:pt x="14387" y="6604"/>
                  </a:cubicBezTo>
                  <a:cubicBezTo>
                    <a:pt x="13113" y="6858"/>
                    <a:pt x="12222" y="7239"/>
                    <a:pt x="11331" y="7874"/>
                  </a:cubicBezTo>
                  <a:cubicBezTo>
                    <a:pt x="10567" y="8382"/>
                    <a:pt x="9931" y="9017"/>
                    <a:pt x="9549" y="9779"/>
                  </a:cubicBezTo>
                  <a:cubicBezTo>
                    <a:pt x="9167" y="10541"/>
                    <a:pt x="8912" y="11303"/>
                    <a:pt x="8912" y="12192"/>
                  </a:cubicBezTo>
                  <a:cubicBezTo>
                    <a:pt x="8912" y="13716"/>
                    <a:pt x="9421" y="14859"/>
                    <a:pt x="10440" y="15621"/>
                  </a:cubicBezTo>
                  <a:cubicBezTo>
                    <a:pt x="11458" y="16383"/>
                    <a:pt x="12731" y="17145"/>
                    <a:pt x="14387" y="17653"/>
                  </a:cubicBezTo>
                  <a:cubicBezTo>
                    <a:pt x="16042" y="18161"/>
                    <a:pt x="17824" y="18796"/>
                    <a:pt x="19734" y="19431"/>
                  </a:cubicBezTo>
                  <a:cubicBezTo>
                    <a:pt x="21771" y="20066"/>
                    <a:pt x="23808" y="20574"/>
                    <a:pt x="25972" y="21209"/>
                  </a:cubicBezTo>
                  <a:cubicBezTo>
                    <a:pt x="28137" y="21844"/>
                    <a:pt x="30046" y="22606"/>
                    <a:pt x="31701" y="23495"/>
                  </a:cubicBezTo>
                  <a:cubicBezTo>
                    <a:pt x="33484" y="24384"/>
                    <a:pt x="34884" y="25654"/>
                    <a:pt x="35903" y="27305"/>
                  </a:cubicBezTo>
                  <a:cubicBezTo>
                    <a:pt x="36921" y="28829"/>
                    <a:pt x="37558" y="30988"/>
                    <a:pt x="37558" y="33528"/>
                  </a:cubicBezTo>
                  <a:cubicBezTo>
                    <a:pt x="37558" y="35941"/>
                    <a:pt x="37049" y="38100"/>
                    <a:pt x="36157" y="39878"/>
                  </a:cubicBezTo>
                  <a:cubicBezTo>
                    <a:pt x="35266" y="41656"/>
                    <a:pt x="33866" y="43180"/>
                    <a:pt x="32211" y="44323"/>
                  </a:cubicBezTo>
                  <a:cubicBezTo>
                    <a:pt x="30556" y="45466"/>
                    <a:pt x="28518" y="46355"/>
                    <a:pt x="26227" y="46863"/>
                  </a:cubicBezTo>
                  <a:cubicBezTo>
                    <a:pt x="23935" y="47371"/>
                    <a:pt x="21516" y="47625"/>
                    <a:pt x="18715" y="47625"/>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17" name="Google Shape;117;p34"/>
            <p:cNvSpPr/>
            <p:nvPr/>
          </p:nvSpPr>
          <p:spPr>
            <a:xfrm>
              <a:off x="2810478" y="1599819"/>
              <a:ext cx="40486" cy="47370"/>
            </a:xfrm>
            <a:custGeom>
              <a:rect b="b" l="l" r="r" t="t"/>
              <a:pathLst>
                <a:path extrusionOk="0" h="47370" w="40486">
                  <a:moveTo>
                    <a:pt x="20752" y="47371"/>
                  </a:moveTo>
                  <a:cubicBezTo>
                    <a:pt x="16296" y="47371"/>
                    <a:pt x="12477" y="46482"/>
                    <a:pt x="9421" y="44831"/>
                  </a:cubicBezTo>
                  <a:cubicBezTo>
                    <a:pt x="6366" y="43180"/>
                    <a:pt x="3947" y="40513"/>
                    <a:pt x="2419" y="37084"/>
                  </a:cubicBezTo>
                  <a:cubicBezTo>
                    <a:pt x="891" y="33528"/>
                    <a:pt x="0" y="29083"/>
                    <a:pt x="0" y="23749"/>
                  </a:cubicBezTo>
                  <a:cubicBezTo>
                    <a:pt x="0" y="18415"/>
                    <a:pt x="764" y="13843"/>
                    <a:pt x="2419" y="10287"/>
                  </a:cubicBezTo>
                  <a:cubicBezTo>
                    <a:pt x="3947" y="6858"/>
                    <a:pt x="6366" y="4191"/>
                    <a:pt x="9421" y="2540"/>
                  </a:cubicBezTo>
                  <a:cubicBezTo>
                    <a:pt x="12477" y="889"/>
                    <a:pt x="16423" y="0"/>
                    <a:pt x="21134" y="0"/>
                  </a:cubicBezTo>
                  <a:cubicBezTo>
                    <a:pt x="25336" y="0"/>
                    <a:pt x="29028" y="762"/>
                    <a:pt x="31829" y="2413"/>
                  </a:cubicBezTo>
                  <a:cubicBezTo>
                    <a:pt x="34757" y="4064"/>
                    <a:pt x="36921" y="6477"/>
                    <a:pt x="38322" y="9779"/>
                  </a:cubicBezTo>
                  <a:cubicBezTo>
                    <a:pt x="39849" y="13081"/>
                    <a:pt x="40486" y="17145"/>
                    <a:pt x="40486" y="21971"/>
                  </a:cubicBezTo>
                  <a:lnTo>
                    <a:pt x="40486" y="25654"/>
                  </a:lnTo>
                  <a:lnTo>
                    <a:pt x="7766" y="25654"/>
                  </a:lnTo>
                  <a:cubicBezTo>
                    <a:pt x="7766" y="29337"/>
                    <a:pt x="8403" y="32258"/>
                    <a:pt x="9421" y="34544"/>
                  </a:cubicBezTo>
                  <a:cubicBezTo>
                    <a:pt x="10312" y="36830"/>
                    <a:pt x="11840" y="38608"/>
                    <a:pt x="13750" y="39624"/>
                  </a:cubicBezTo>
                  <a:cubicBezTo>
                    <a:pt x="15660" y="40640"/>
                    <a:pt x="18079" y="41275"/>
                    <a:pt x="20880" y="41275"/>
                  </a:cubicBezTo>
                  <a:cubicBezTo>
                    <a:pt x="22789" y="41275"/>
                    <a:pt x="24572" y="41021"/>
                    <a:pt x="25972" y="40513"/>
                  </a:cubicBezTo>
                  <a:cubicBezTo>
                    <a:pt x="27500" y="40005"/>
                    <a:pt x="28646" y="39370"/>
                    <a:pt x="29664" y="38354"/>
                  </a:cubicBezTo>
                  <a:cubicBezTo>
                    <a:pt x="30683" y="37465"/>
                    <a:pt x="31447" y="36322"/>
                    <a:pt x="31956" y="35052"/>
                  </a:cubicBezTo>
                  <a:cubicBezTo>
                    <a:pt x="32465" y="33782"/>
                    <a:pt x="32720" y="32385"/>
                    <a:pt x="32847" y="30861"/>
                  </a:cubicBezTo>
                  <a:lnTo>
                    <a:pt x="40231" y="30861"/>
                  </a:lnTo>
                  <a:cubicBezTo>
                    <a:pt x="40231" y="33274"/>
                    <a:pt x="39722" y="35560"/>
                    <a:pt x="38831" y="37592"/>
                  </a:cubicBezTo>
                  <a:cubicBezTo>
                    <a:pt x="37940" y="39624"/>
                    <a:pt x="36667" y="41402"/>
                    <a:pt x="35011" y="42799"/>
                  </a:cubicBezTo>
                  <a:cubicBezTo>
                    <a:pt x="33356" y="44196"/>
                    <a:pt x="31319" y="45339"/>
                    <a:pt x="28900" y="46101"/>
                  </a:cubicBezTo>
                  <a:cubicBezTo>
                    <a:pt x="26481" y="46863"/>
                    <a:pt x="23680" y="47371"/>
                    <a:pt x="20625" y="47371"/>
                  </a:cubicBezTo>
                  <a:close/>
                  <a:moveTo>
                    <a:pt x="8021" y="19939"/>
                  </a:moveTo>
                  <a:lnTo>
                    <a:pt x="32592" y="19939"/>
                  </a:lnTo>
                  <a:cubicBezTo>
                    <a:pt x="32592" y="17399"/>
                    <a:pt x="32338" y="15240"/>
                    <a:pt x="31701" y="13589"/>
                  </a:cubicBezTo>
                  <a:cubicBezTo>
                    <a:pt x="31065" y="11811"/>
                    <a:pt x="30301" y="10414"/>
                    <a:pt x="29282" y="9398"/>
                  </a:cubicBezTo>
                  <a:cubicBezTo>
                    <a:pt x="28264" y="8255"/>
                    <a:pt x="26991" y="7493"/>
                    <a:pt x="25590" y="6985"/>
                  </a:cubicBezTo>
                  <a:cubicBezTo>
                    <a:pt x="24190" y="6477"/>
                    <a:pt x="22535" y="6223"/>
                    <a:pt x="20752" y="6223"/>
                  </a:cubicBezTo>
                  <a:cubicBezTo>
                    <a:pt x="18079" y="6223"/>
                    <a:pt x="15914" y="6731"/>
                    <a:pt x="14005" y="7747"/>
                  </a:cubicBezTo>
                  <a:cubicBezTo>
                    <a:pt x="12222" y="8763"/>
                    <a:pt x="10694" y="10160"/>
                    <a:pt x="9803" y="12192"/>
                  </a:cubicBezTo>
                  <a:cubicBezTo>
                    <a:pt x="8785" y="14224"/>
                    <a:pt x="8275" y="16764"/>
                    <a:pt x="8021" y="1993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18" name="Google Shape;118;p34"/>
            <p:cNvSpPr/>
            <p:nvPr/>
          </p:nvSpPr>
          <p:spPr>
            <a:xfrm>
              <a:off x="2878973" y="1583816"/>
              <a:ext cx="7638" cy="62356"/>
            </a:xfrm>
            <a:custGeom>
              <a:rect b="b" l="l" r="r" t="t"/>
              <a:pathLst>
                <a:path extrusionOk="0" h="62356" w="7638">
                  <a:moveTo>
                    <a:pt x="0" y="8509"/>
                  </a:moveTo>
                  <a:lnTo>
                    <a:pt x="0" y="0"/>
                  </a:lnTo>
                  <a:lnTo>
                    <a:pt x="7639" y="0"/>
                  </a:lnTo>
                  <a:lnTo>
                    <a:pt x="7639" y="8509"/>
                  </a:lnTo>
                  <a:lnTo>
                    <a:pt x="0" y="8509"/>
                  </a:lnTo>
                  <a:close/>
                  <a:moveTo>
                    <a:pt x="0" y="62357"/>
                  </a:moveTo>
                  <a:lnTo>
                    <a:pt x="0" y="17018"/>
                  </a:lnTo>
                  <a:lnTo>
                    <a:pt x="7639" y="17018"/>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19" name="Google Shape;119;p34"/>
            <p:cNvSpPr/>
            <p:nvPr/>
          </p:nvSpPr>
          <p:spPr>
            <a:xfrm>
              <a:off x="2896924" y="1599946"/>
              <a:ext cx="37430" cy="46355"/>
            </a:xfrm>
            <a:custGeom>
              <a:rect b="b" l="l" r="r" t="t"/>
              <a:pathLst>
                <a:path extrusionOk="0" h="46355" w="37430">
                  <a:moveTo>
                    <a:pt x="382" y="46228"/>
                  </a:moveTo>
                  <a:lnTo>
                    <a:pt x="382" y="889"/>
                  </a:lnTo>
                  <a:lnTo>
                    <a:pt x="6493" y="889"/>
                  </a:lnTo>
                  <a:lnTo>
                    <a:pt x="7130" y="7747"/>
                  </a:lnTo>
                  <a:lnTo>
                    <a:pt x="7766" y="7747"/>
                  </a:lnTo>
                  <a:cubicBezTo>
                    <a:pt x="9039" y="5969"/>
                    <a:pt x="10313" y="4445"/>
                    <a:pt x="11840" y="3302"/>
                  </a:cubicBezTo>
                  <a:cubicBezTo>
                    <a:pt x="13368" y="2159"/>
                    <a:pt x="15023" y="1270"/>
                    <a:pt x="16933" y="762"/>
                  </a:cubicBezTo>
                  <a:cubicBezTo>
                    <a:pt x="18843" y="254"/>
                    <a:pt x="20752" y="0"/>
                    <a:pt x="22917" y="0"/>
                  </a:cubicBezTo>
                  <a:cubicBezTo>
                    <a:pt x="25845" y="0"/>
                    <a:pt x="28264" y="508"/>
                    <a:pt x="30428" y="1524"/>
                  </a:cubicBezTo>
                  <a:cubicBezTo>
                    <a:pt x="32593" y="2540"/>
                    <a:pt x="34248" y="4064"/>
                    <a:pt x="35521" y="6223"/>
                  </a:cubicBezTo>
                  <a:cubicBezTo>
                    <a:pt x="36794" y="8382"/>
                    <a:pt x="37430" y="11303"/>
                    <a:pt x="37430" y="15113"/>
                  </a:cubicBezTo>
                  <a:lnTo>
                    <a:pt x="37430" y="46355"/>
                  </a:lnTo>
                  <a:lnTo>
                    <a:pt x="29792" y="46355"/>
                  </a:lnTo>
                  <a:lnTo>
                    <a:pt x="29792" y="16129"/>
                  </a:lnTo>
                  <a:cubicBezTo>
                    <a:pt x="29792" y="14224"/>
                    <a:pt x="29537" y="12700"/>
                    <a:pt x="29028" y="11430"/>
                  </a:cubicBezTo>
                  <a:cubicBezTo>
                    <a:pt x="28518" y="10160"/>
                    <a:pt x="27882" y="9271"/>
                    <a:pt x="26991" y="8636"/>
                  </a:cubicBezTo>
                  <a:cubicBezTo>
                    <a:pt x="26099" y="8001"/>
                    <a:pt x="25208" y="7493"/>
                    <a:pt x="23935" y="7112"/>
                  </a:cubicBezTo>
                  <a:cubicBezTo>
                    <a:pt x="22789" y="6858"/>
                    <a:pt x="21389" y="6731"/>
                    <a:pt x="19988" y="6731"/>
                  </a:cubicBezTo>
                  <a:cubicBezTo>
                    <a:pt x="17824" y="6731"/>
                    <a:pt x="15787" y="7239"/>
                    <a:pt x="13877" y="8255"/>
                  </a:cubicBezTo>
                  <a:cubicBezTo>
                    <a:pt x="11968" y="9271"/>
                    <a:pt x="10440" y="10795"/>
                    <a:pt x="9294" y="12700"/>
                  </a:cubicBezTo>
                  <a:cubicBezTo>
                    <a:pt x="8148" y="14605"/>
                    <a:pt x="7639" y="17018"/>
                    <a:pt x="7639" y="19685"/>
                  </a:cubicBezTo>
                  <a:lnTo>
                    <a:pt x="7639" y="46355"/>
                  </a:lnTo>
                  <a:lnTo>
                    <a:pt x="0" y="46355"/>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20" name="Google Shape;120;p34"/>
            <p:cNvSpPr/>
            <p:nvPr/>
          </p:nvSpPr>
          <p:spPr>
            <a:xfrm>
              <a:off x="2960327" y="1587119"/>
              <a:ext cx="49015" cy="59054"/>
            </a:xfrm>
            <a:custGeom>
              <a:rect b="b" l="l" r="r" t="t"/>
              <a:pathLst>
                <a:path extrusionOk="0" h="59054" w="49015">
                  <a:moveTo>
                    <a:pt x="20243" y="59055"/>
                  </a:moveTo>
                  <a:lnTo>
                    <a:pt x="20243" y="7112"/>
                  </a:lnTo>
                  <a:lnTo>
                    <a:pt x="0" y="7112"/>
                  </a:lnTo>
                  <a:lnTo>
                    <a:pt x="0" y="0"/>
                  </a:lnTo>
                  <a:lnTo>
                    <a:pt x="49016" y="0"/>
                  </a:lnTo>
                  <a:lnTo>
                    <a:pt x="49016" y="7112"/>
                  </a:lnTo>
                  <a:lnTo>
                    <a:pt x="28518" y="7112"/>
                  </a:lnTo>
                  <a:lnTo>
                    <a:pt x="28518" y="59055"/>
                  </a:lnTo>
                  <a:lnTo>
                    <a:pt x="20370" y="59055"/>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21" name="Google Shape;121;p34"/>
            <p:cNvSpPr/>
            <p:nvPr/>
          </p:nvSpPr>
          <p:spPr>
            <a:xfrm>
              <a:off x="3005906" y="1599819"/>
              <a:ext cx="42268" cy="47370"/>
            </a:xfrm>
            <a:custGeom>
              <a:rect b="b" l="l" r="r" t="t"/>
              <a:pathLst>
                <a:path extrusionOk="0" h="47370" w="42268">
                  <a:moveTo>
                    <a:pt x="21134" y="47371"/>
                  </a:moveTo>
                  <a:cubicBezTo>
                    <a:pt x="16551" y="47371"/>
                    <a:pt x="12604" y="46482"/>
                    <a:pt x="9549" y="44831"/>
                  </a:cubicBezTo>
                  <a:cubicBezTo>
                    <a:pt x="6366" y="43180"/>
                    <a:pt x="4074" y="40513"/>
                    <a:pt x="2419" y="37084"/>
                  </a:cubicBezTo>
                  <a:cubicBezTo>
                    <a:pt x="764" y="33528"/>
                    <a:pt x="0" y="29083"/>
                    <a:pt x="0" y="23749"/>
                  </a:cubicBezTo>
                  <a:cubicBezTo>
                    <a:pt x="0" y="18415"/>
                    <a:pt x="764" y="13843"/>
                    <a:pt x="2419" y="10287"/>
                  </a:cubicBezTo>
                  <a:cubicBezTo>
                    <a:pt x="4074" y="6858"/>
                    <a:pt x="6493" y="4191"/>
                    <a:pt x="9549" y="2540"/>
                  </a:cubicBezTo>
                  <a:cubicBezTo>
                    <a:pt x="12731" y="889"/>
                    <a:pt x="16551" y="0"/>
                    <a:pt x="21134" y="0"/>
                  </a:cubicBezTo>
                  <a:cubicBezTo>
                    <a:pt x="25717" y="0"/>
                    <a:pt x="29664" y="889"/>
                    <a:pt x="32720" y="2540"/>
                  </a:cubicBezTo>
                  <a:cubicBezTo>
                    <a:pt x="35903" y="4191"/>
                    <a:pt x="38194" y="6858"/>
                    <a:pt x="39849" y="10287"/>
                  </a:cubicBezTo>
                  <a:cubicBezTo>
                    <a:pt x="41504" y="13716"/>
                    <a:pt x="42268" y="18288"/>
                    <a:pt x="42268" y="23749"/>
                  </a:cubicBezTo>
                  <a:cubicBezTo>
                    <a:pt x="42268" y="29210"/>
                    <a:pt x="41504" y="33655"/>
                    <a:pt x="39849" y="37084"/>
                  </a:cubicBezTo>
                  <a:cubicBezTo>
                    <a:pt x="38194" y="40640"/>
                    <a:pt x="35903" y="43180"/>
                    <a:pt x="32720" y="44831"/>
                  </a:cubicBezTo>
                  <a:cubicBezTo>
                    <a:pt x="29537" y="46482"/>
                    <a:pt x="25717" y="47371"/>
                    <a:pt x="21134" y="47371"/>
                  </a:cubicBezTo>
                  <a:close/>
                  <a:moveTo>
                    <a:pt x="21134" y="41021"/>
                  </a:moveTo>
                  <a:cubicBezTo>
                    <a:pt x="24062" y="41021"/>
                    <a:pt x="26481" y="40386"/>
                    <a:pt x="28518" y="39243"/>
                  </a:cubicBezTo>
                  <a:cubicBezTo>
                    <a:pt x="30428" y="38100"/>
                    <a:pt x="31956" y="36322"/>
                    <a:pt x="32974" y="33909"/>
                  </a:cubicBezTo>
                  <a:cubicBezTo>
                    <a:pt x="33993" y="31496"/>
                    <a:pt x="34502" y="28321"/>
                    <a:pt x="34502" y="24638"/>
                  </a:cubicBezTo>
                  <a:lnTo>
                    <a:pt x="34502" y="22733"/>
                  </a:lnTo>
                  <a:cubicBezTo>
                    <a:pt x="34502" y="18923"/>
                    <a:pt x="33993" y="15875"/>
                    <a:pt x="32974" y="13462"/>
                  </a:cubicBezTo>
                  <a:cubicBezTo>
                    <a:pt x="31956" y="11049"/>
                    <a:pt x="30428" y="9271"/>
                    <a:pt x="28518" y="8128"/>
                  </a:cubicBezTo>
                  <a:cubicBezTo>
                    <a:pt x="26609" y="6985"/>
                    <a:pt x="24062" y="6350"/>
                    <a:pt x="21134" y="6350"/>
                  </a:cubicBezTo>
                  <a:cubicBezTo>
                    <a:pt x="18206" y="6350"/>
                    <a:pt x="15787" y="6985"/>
                    <a:pt x="13750" y="8128"/>
                  </a:cubicBezTo>
                  <a:cubicBezTo>
                    <a:pt x="11713" y="9271"/>
                    <a:pt x="10312" y="11049"/>
                    <a:pt x="9294" y="13462"/>
                  </a:cubicBezTo>
                  <a:cubicBezTo>
                    <a:pt x="8275" y="15875"/>
                    <a:pt x="7766" y="18923"/>
                    <a:pt x="7766" y="22733"/>
                  </a:cubicBezTo>
                  <a:lnTo>
                    <a:pt x="7766" y="24638"/>
                  </a:lnTo>
                  <a:cubicBezTo>
                    <a:pt x="7766" y="28321"/>
                    <a:pt x="8275" y="31496"/>
                    <a:pt x="9294" y="33909"/>
                  </a:cubicBezTo>
                  <a:cubicBezTo>
                    <a:pt x="10312" y="36322"/>
                    <a:pt x="11713" y="38100"/>
                    <a:pt x="13750" y="39243"/>
                  </a:cubicBezTo>
                  <a:cubicBezTo>
                    <a:pt x="15787" y="40386"/>
                    <a:pt x="18206" y="41021"/>
                    <a:pt x="21134" y="4102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22" name="Google Shape;122;p34"/>
            <p:cNvSpPr/>
            <p:nvPr/>
          </p:nvSpPr>
          <p:spPr>
            <a:xfrm>
              <a:off x="3050211" y="1600835"/>
              <a:ext cx="42013" cy="45338"/>
            </a:xfrm>
            <a:custGeom>
              <a:rect b="b" l="l" r="r" t="t"/>
              <a:pathLst>
                <a:path extrusionOk="0" h="45338" w="42013">
                  <a:moveTo>
                    <a:pt x="0" y="45339"/>
                  </a:moveTo>
                  <a:lnTo>
                    <a:pt x="16296" y="22098"/>
                  </a:lnTo>
                  <a:lnTo>
                    <a:pt x="764" y="0"/>
                  </a:lnTo>
                  <a:lnTo>
                    <a:pt x="9931" y="0"/>
                  </a:lnTo>
                  <a:lnTo>
                    <a:pt x="21007" y="16256"/>
                  </a:lnTo>
                  <a:lnTo>
                    <a:pt x="21389" y="16256"/>
                  </a:lnTo>
                  <a:lnTo>
                    <a:pt x="32465" y="0"/>
                  </a:lnTo>
                  <a:lnTo>
                    <a:pt x="41122" y="0"/>
                  </a:lnTo>
                  <a:lnTo>
                    <a:pt x="25590" y="21844"/>
                  </a:lnTo>
                  <a:lnTo>
                    <a:pt x="42014" y="45339"/>
                  </a:lnTo>
                  <a:lnTo>
                    <a:pt x="32974" y="45339"/>
                  </a:lnTo>
                  <a:lnTo>
                    <a:pt x="21007" y="27813"/>
                  </a:lnTo>
                  <a:lnTo>
                    <a:pt x="20625" y="27813"/>
                  </a:lnTo>
                  <a:lnTo>
                    <a:pt x="8657" y="45339"/>
                  </a:lnTo>
                  <a:lnTo>
                    <a:pt x="0" y="45339"/>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23" name="Google Shape;123;p34"/>
            <p:cNvSpPr/>
            <p:nvPr/>
          </p:nvSpPr>
          <p:spPr>
            <a:xfrm>
              <a:off x="3098972" y="1583816"/>
              <a:ext cx="7638" cy="62356"/>
            </a:xfrm>
            <a:custGeom>
              <a:rect b="b" l="l" r="r" t="t"/>
              <a:pathLst>
                <a:path extrusionOk="0" h="62356" w="7638">
                  <a:moveTo>
                    <a:pt x="0" y="8509"/>
                  </a:moveTo>
                  <a:lnTo>
                    <a:pt x="0" y="0"/>
                  </a:lnTo>
                  <a:lnTo>
                    <a:pt x="7639" y="0"/>
                  </a:lnTo>
                  <a:lnTo>
                    <a:pt x="7639" y="8509"/>
                  </a:lnTo>
                  <a:lnTo>
                    <a:pt x="0" y="8509"/>
                  </a:lnTo>
                  <a:close/>
                  <a:moveTo>
                    <a:pt x="0" y="62357"/>
                  </a:moveTo>
                  <a:lnTo>
                    <a:pt x="0" y="17018"/>
                  </a:lnTo>
                  <a:lnTo>
                    <a:pt x="7639" y="17018"/>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24" name="Google Shape;124;p34"/>
            <p:cNvSpPr/>
            <p:nvPr/>
          </p:nvSpPr>
          <p:spPr>
            <a:xfrm>
              <a:off x="3114887" y="1599691"/>
              <a:ext cx="38321" cy="47625"/>
            </a:xfrm>
            <a:custGeom>
              <a:rect b="b" l="l" r="r" t="t"/>
              <a:pathLst>
                <a:path extrusionOk="0" h="47625" w="38321">
                  <a:moveTo>
                    <a:pt x="20116" y="47498"/>
                  </a:moveTo>
                  <a:cubicBezTo>
                    <a:pt x="15787" y="47498"/>
                    <a:pt x="12095" y="46609"/>
                    <a:pt x="9039" y="44958"/>
                  </a:cubicBezTo>
                  <a:cubicBezTo>
                    <a:pt x="6111" y="43307"/>
                    <a:pt x="3819" y="40640"/>
                    <a:pt x="2292" y="37084"/>
                  </a:cubicBezTo>
                  <a:cubicBezTo>
                    <a:pt x="764" y="33528"/>
                    <a:pt x="0" y="29083"/>
                    <a:pt x="0" y="23749"/>
                  </a:cubicBezTo>
                  <a:cubicBezTo>
                    <a:pt x="0" y="18415"/>
                    <a:pt x="764" y="13970"/>
                    <a:pt x="2292" y="10414"/>
                  </a:cubicBezTo>
                  <a:cubicBezTo>
                    <a:pt x="3819" y="6858"/>
                    <a:pt x="6111" y="4318"/>
                    <a:pt x="9167" y="2540"/>
                  </a:cubicBezTo>
                  <a:cubicBezTo>
                    <a:pt x="12222" y="762"/>
                    <a:pt x="15914" y="0"/>
                    <a:pt x="20370" y="0"/>
                  </a:cubicBezTo>
                  <a:cubicBezTo>
                    <a:pt x="23426" y="0"/>
                    <a:pt x="26227" y="381"/>
                    <a:pt x="28391" y="1270"/>
                  </a:cubicBezTo>
                  <a:cubicBezTo>
                    <a:pt x="30683" y="2032"/>
                    <a:pt x="32592" y="3302"/>
                    <a:pt x="33993" y="4826"/>
                  </a:cubicBezTo>
                  <a:cubicBezTo>
                    <a:pt x="35521" y="6350"/>
                    <a:pt x="36539" y="8255"/>
                    <a:pt x="37303" y="10414"/>
                  </a:cubicBezTo>
                  <a:cubicBezTo>
                    <a:pt x="38067" y="12573"/>
                    <a:pt x="38322" y="15113"/>
                    <a:pt x="38322" y="17907"/>
                  </a:cubicBezTo>
                  <a:lnTo>
                    <a:pt x="30683" y="17907"/>
                  </a:lnTo>
                  <a:cubicBezTo>
                    <a:pt x="30683" y="15240"/>
                    <a:pt x="30301" y="13081"/>
                    <a:pt x="29664" y="11430"/>
                  </a:cubicBezTo>
                  <a:cubicBezTo>
                    <a:pt x="28900" y="9779"/>
                    <a:pt x="27754" y="8509"/>
                    <a:pt x="26227" y="7620"/>
                  </a:cubicBezTo>
                  <a:cubicBezTo>
                    <a:pt x="24699" y="6731"/>
                    <a:pt x="22662" y="6350"/>
                    <a:pt x="20116" y="6350"/>
                  </a:cubicBezTo>
                  <a:cubicBezTo>
                    <a:pt x="17569" y="6350"/>
                    <a:pt x="15405" y="6858"/>
                    <a:pt x="13495" y="8001"/>
                  </a:cubicBezTo>
                  <a:cubicBezTo>
                    <a:pt x="11713" y="9144"/>
                    <a:pt x="10185" y="10922"/>
                    <a:pt x="9294" y="13335"/>
                  </a:cubicBezTo>
                  <a:cubicBezTo>
                    <a:pt x="8275" y="15748"/>
                    <a:pt x="7766" y="18923"/>
                    <a:pt x="7766" y="22860"/>
                  </a:cubicBezTo>
                  <a:lnTo>
                    <a:pt x="7766" y="24638"/>
                  </a:lnTo>
                  <a:cubicBezTo>
                    <a:pt x="7766" y="28321"/>
                    <a:pt x="8275" y="31496"/>
                    <a:pt x="9167" y="33909"/>
                  </a:cubicBezTo>
                  <a:cubicBezTo>
                    <a:pt x="10058" y="36322"/>
                    <a:pt x="11458" y="38227"/>
                    <a:pt x="13368" y="39370"/>
                  </a:cubicBezTo>
                  <a:cubicBezTo>
                    <a:pt x="15150" y="40513"/>
                    <a:pt x="17442" y="41148"/>
                    <a:pt x="20116" y="41148"/>
                  </a:cubicBezTo>
                  <a:cubicBezTo>
                    <a:pt x="22789" y="41148"/>
                    <a:pt x="24826" y="40640"/>
                    <a:pt x="26354" y="39751"/>
                  </a:cubicBezTo>
                  <a:cubicBezTo>
                    <a:pt x="27882" y="38862"/>
                    <a:pt x="29028" y="37465"/>
                    <a:pt x="29792" y="35814"/>
                  </a:cubicBezTo>
                  <a:cubicBezTo>
                    <a:pt x="30555" y="34036"/>
                    <a:pt x="30810" y="32004"/>
                    <a:pt x="30810" y="29591"/>
                  </a:cubicBezTo>
                  <a:lnTo>
                    <a:pt x="38194" y="29591"/>
                  </a:lnTo>
                  <a:cubicBezTo>
                    <a:pt x="38194" y="32131"/>
                    <a:pt x="37812" y="34417"/>
                    <a:pt x="37176" y="36703"/>
                  </a:cubicBezTo>
                  <a:cubicBezTo>
                    <a:pt x="36412" y="38862"/>
                    <a:pt x="35393" y="40767"/>
                    <a:pt x="33866" y="42418"/>
                  </a:cubicBezTo>
                  <a:cubicBezTo>
                    <a:pt x="32338" y="44069"/>
                    <a:pt x="30428" y="45339"/>
                    <a:pt x="28136" y="46228"/>
                  </a:cubicBezTo>
                  <a:cubicBezTo>
                    <a:pt x="25845" y="47117"/>
                    <a:pt x="23044" y="47625"/>
                    <a:pt x="19861" y="47625"/>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25" name="Google Shape;125;p34"/>
            <p:cNvSpPr/>
            <p:nvPr/>
          </p:nvSpPr>
          <p:spPr>
            <a:xfrm>
              <a:off x="3159574" y="1599819"/>
              <a:ext cx="42268" cy="47370"/>
            </a:xfrm>
            <a:custGeom>
              <a:rect b="b" l="l" r="r" t="t"/>
              <a:pathLst>
                <a:path extrusionOk="0" h="47370" w="42268">
                  <a:moveTo>
                    <a:pt x="21134" y="47371"/>
                  </a:moveTo>
                  <a:cubicBezTo>
                    <a:pt x="16551" y="47371"/>
                    <a:pt x="12604" y="46482"/>
                    <a:pt x="9549" y="44831"/>
                  </a:cubicBezTo>
                  <a:cubicBezTo>
                    <a:pt x="6366" y="43180"/>
                    <a:pt x="4074" y="40513"/>
                    <a:pt x="2419" y="37084"/>
                  </a:cubicBezTo>
                  <a:cubicBezTo>
                    <a:pt x="764" y="33528"/>
                    <a:pt x="0" y="29083"/>
                    <a:pt x="0" y="23749"/>
                  </a:cubicBezTo>
                  <a:cubicBezTo>
                    <a:pt x="0" y="18415"/>
                    <a:pt x="764" y="13843"/>
                    <a:pt x="2419" y="10287"/>
                  </a:cubicBezTo>
                  <a:cubicBezTo>
                    <a:pt x="4074" y="6858"/>
                    <a:pt x="6493" y="4191"/>
                    <a:pt x="9549" y="2540"/>
                  </a:cubicBezTo>
                  <a:cubicBezTo>
                    <a:pt x="12731" y="889"/>
                    <a:pt x="16551" y="0"/>
                    <a:pt x="21134" y="0"/>
                  </a:cubicBezTo>
                  <a:cubicBezTo>
                    <a:pt x="25718" y="0"/>
                    <a:pt x="29664" y="889"/>
                    <a:pt x="32720" y="2540"/>
                  </a:cubicBezTo>
                  <a:cubicBezTo>
                    <a:pt x="35903" y="4191"/>
                    <a:pt x="38194" y="6858"/>
                    <a:pt x="39849" y="10287"/>
                  </a:cubicBezTo>
                  <a:cubicBezTo>
                    <a:pt x="41505" y="13716"/>
                    <a:pt x="42268" y="18288"/>
                    <a:pt x="42268" y="23749"/>
                  </a:cubicBezTo>
                  <a:cubicBezTo>
                    <a:pt x="42268" y="29210"/>
                    <a:pt x="41505" y="33655"/>
                    <a:pt x="39849" y="37084"/>
                  </a:cubicBezTo>
                  <a:cubicBezTo>
                    <a:pt x="38194" y="40640"/>
                    <a:pt x="35903" y="43180"/>
                    <a:pt x="32720" y="44831"/>
                  </a:cubicBezTo>
                  <a:cubicBezTo>
                    <a:pt x="29537" y="46482"/>
                    <a:pt x="25718" y="47371"/>
                    <a:pt x="21134" y="47371"/>
                  </a:cubicBezTo>
                  <a:close/>
                  <a:moveTo>
                    <a:pt x="21134" y="41021"/>
                  </a:moveTo>
                  <a:cubicBezTo>
                    <a:pt x="24062" y="41021"/>
                    <a:pt x="26481" y="40386"/>
                    <a:pt x="28518" y="39243"/>
                  </a:cubicBezTo>
                  <a:cubicBezTo>
                    <a:pt x="30428" y="38100"/>
                    <a:pt x="31956" y="36322"/>
                    <a:pt x="32974" y="33909"/>
                  </a:cubicBezTo>
                  <a:cubicBezTo>
                    <a:pt x="33993" y="31496"/>
                    <a:pt x="34502" y="28321"/>
                    <a:pt x="34502" y="24638"/>
                  </a:cubicBezTo>
                  <a:lnTo>
                    <a:pt x="34502" y="22733"/>
                  </a:lnTo>
                  <a:cubicBezTo>
                    <a:pt x="34502" y="18923"/>
                    <a:pt x="33993" y="15875"/>
                    <a:pt x="32974" y="13462"/>
                  </a:cubicBezTo>
                  <a:cubicBezTo>
                    <a:pt x="31956" y="11049"/>
                    <a:pt x="30428" y="9271"/>
                    <a:pt x="28518" y="8128"/>
                  </a:cubicBezTo>
                  <a:cubicBezTo>
                    <a:pt x="26609" y="6985"/>
                    <a:pt x="24062" y="6350"/>
                    <a:pt x="21134" y="6350"/>
                  </a:cubicBezTo>
                  <a:cubicBezTo>
                    <a:pt x="18206" y="6350"/>
                    <a:pt x="15787" y="6985"/>
                    <a:pt x="13750" y="8128"/>
                  </a:cubicBezTo>
                  <a:cubicBezTo>
                    <a:pt x="11713" y="9271"/>
                    <a:pt x="10312" y="11049"/>
                    <a:pt x="9294" y="13462"/>
                  </a:cubicBezTo>
                  <a:cubicBezTo>
                    <a:pt x="8276" y="15875"/>
                    <a:pt x="7766" y="18923"/>
                    <a:pt x="7766" y="22733"/>
                  </a:cubicBezTo>
                  <a:lnTo>
                    <a:pt x="7766" y="24638"/>
                  </a:lnTo>
                  <a:cubicBezTo>
                    <a:pt x="7766" y="28321"/>
                    <a:pt x="8276" y="31496"/>
                    <a:pt x="9294" y="33909"/>
                  </a:cubicBezTo>
                  <a:cubicBezTo>
                    <a:pt x="10312" y="36322"/>
                    <a:pt x="11713" y="38100"/>
                    <a:pt x="13750" y="39243"/>
                  </a:cubicBezTo>
                  <a:cubicBezTo>
                    <a:pt x="15787" y="40386"/>
                    <a:pt x="18206" y="41021"/>
                    <a:pt x="21134" y="4102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26" name="Google Shape;126;p34"/>
            <p:cNvSpPr/>
            <p:nvPr/>
          </p:nvSpPr>
          <p:spPr>
            <a:xfrm>
              <a:off x="3210500" y="1583816"/>
              <a:ext cx="7638" cy="62356"/>
            </a:xfrm>
            <a:custGeom>
              <a:rect b="b" l="l" r="r" t="t"/>
              <a:pathLst>
                <a:path extrusionOk="0" h="62356" w="7638">
                  <a:moveTo>
                    <a:pt x="0" y="62357"/>
                  </a:moveTo>
                  <a:lnTo>
                    <a:pt x="0" y="0"/>
                  </a:lnTo>
                  <a:lnTo>
                    <a:pt x="7639" y="0"/>
                  </a:lnTo>
                  <a:lnTo>
                    <a:pt x="7639" y="62357"/>
                  </a:lnTo>
                  <a:lnTo>
                    <a:pt x="0" y="62357"/>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27" name="Google Shape;127;p34"/>
            <p:cNvSpPr/>
            <p:nvPr/>
          </p:nvSpPr>
          <p:spPr>
            <a:xfrm>
              <a:off x="3226796" y="1599819"/>
              <a:ext cx="42268" cy="47370"/>
            </a:xfrm>
            <a:custGeom>
              <a:rect b="b" l="l" r="r" t="t"/>
              <a:pathLst>
                <a:path extrusionOk="0" h="47370" w="42268">
                  <a:moveTo>
                    <a:pt x="21134" y="47371"/>
                  </a:moveTo>
                  <a:cubicBezTo>
                    <a:pt x="16551" y="47371"/>
                    <a:pt x="12604" y="46482"/>
                    <a:pt x="9549" y="44831"/>
                  </a:cubicBezTo>
                  <a:cubicBezTo>
                    <a:pt x="6366" y="43180"/>
                    <a:pt x="4074" y="40513"/>
                    <a:pt x="2419" y="37084"/>
                  </a:cubicBezTo>
                  <a:cubicBezTo>
                    <a:pt x="764" y="33528"/>
                    <a:pt x="0" y="29083"/>
                    <a:pt x="0" y="23749"/>
                  </a:cubicBezTo>
                  <a:cubicBezTo>
                    <a:pt x="0" y="18415"/>
                    <a:pt x="764" y="13843"/>
                    <a:pt x="2419" y="10287"/>
                  </a:cubicBezTo>
                  <a:cubicBezTo>
                    <a:pt x="4074" y="6858"/>
                    <a:pt x="6493" y="4191"/>
                    <a:pt x="9549" y="2540"/>
                  </a:cubicBezTo>
                  <a:cubicBezTo>
                    <a:pt x="12731" y="889"/>
                    <a:pt x="16551" y="0"/>
                    <a:pt x="21134" y="0"/>
                  </a:cubicBezTo>
                  <a:cubicBezTo>
                    <a:pt x="25717" y="0"/>
                    <a:pt x="29664" y="889"/>
                    <a:pt x="32720" y="2540"/>
                  </a:cubicBezTo>
                  <a:cubicBezTo>
                    <a:pt x="35903" y="4191"/>
                    <a:pt x="38194" y="6858"/>
                    <a:pt x="39849" y="10287"/>
                  </a:cubicBezTo>
                  <a:cubicBezTo>
                    <a:pt x="41505" y="13716"/>
                    <a:pt x="42268" y="18288"/>
                    <a:pt x="42268" y="23749"/>
                  </a:cubicBezTo>
                  <a:cubicBezTo>
                    <a:pt x="42268" y="29210"/>
                    <a:pt x="41505" y="33655"/>
                    <a:pt x="39849" y="37084"/>
                  </a:cubicBezTo>
                  <a:cubicBezTo>
                    <a:pt x="38194" y="40640"/>
                    <a:pt x="35903" y="43180"/>
                    <a:pt x="32720" y="44831"/>
                  </a:cubicBezTo>
                  <a:cubicBezTo>
                    <a:pt x="29537" y="46482"/>
                    <a:pt x="25717" y="47371"/>
                    <a:pt x="21134" y="47371"/>
                  </a:cubicBezTo>
                  <a:close/>
                  <a:moveTo>
                    <a:pt x="21134" y="41021"/>
                  </a:moveTo>
                  <a:cubicBezTo>
                    <a:pt x="24063" y="41021"/>
                    <a:pt x="26482" y="40386"/>
                    <a:pt x="28518" y="39243"/>
                  </a:cubicBezTo>
                  <a:cubicBezTo>
                    <a:pt x="30428" y="38100"/>
                    <a:pt x="31956" y="36322"/>
                    <a:pt x="32974" y="33909"/>
                  </a:cubicBezTo>
                  <a:cubicBezTo>
                    <a:pt x="33993" y="31496"/>
                    <a:pt x="34502" y="28321"/>
                    <a:pt x="34502" y="24638"/>
                  </a:cubicBezTo>
                  <a:lnTo>
                    <a:pt x="34502" y="22733"/>
                  </a:lnTo>
                  <a:cubicBezTo>
                    <a:pt x="34502" y="18923"/>
                    <a:pt x="33993" y="15875"/>
                    <a:pt x="32974" y="13462"/>
                  </a:cubicBezTo>
                  <a:cubicBezTo>
                    <a:pt x="31956" y="11049"/>
                    <a:pt x="30428" y="9271"/>
                    <a:pt x="28518" y="8128"/>
                  </a:cubicBezTo>
                  <a:cubicBezTo>
                    <a:pt x="26609" y="6985"/>
                    <a:pt x="24063" y="6350"/>
                    <a:pt x="21134" y="6350"/>
                  </a:cubicBezTo>
                  <a:cubicBezTo>
                    <a:pt x="18206" y="6350"/>
                    <a:pt x="15787" y="6985"/>
                    <a:pt x="13750" y="8128"/>
                  </a:cubicBezTo>
                  <a:cubicBezTo>
                    <a:pt x="11713" y="9271"/>
                    <a:pt x="10312" y="11049"/>
                    <a:pt x="9294" y="13462"/>
                  </a:cubicBezTo>
                  <a:cubicBezTo>
                    <a:pt x="8276" y="15875"/>
                    <a:pt x="7766" y="18923"/>
                    <a:pt x="7766" y="22733"/>
                  </a:cubicBezTo>
                  <a:lnTo>
                    <a:pt x="7766" y="24638"/>
                  </a:lnTo>
                  <a:cubicBezTo>
                    <a:pt x="7766" y="28321"/>
                    <a:pt x="8276" y="31496"/>
                    <a:pt x="9294" y="33909"/>
                  </a:cubicBezTo>
                  <a:cubicBezTo>
                    <a:pt x="10312" y="36322"/>
                    <a:pt x="11713" y="38100"/>
                    <a:pt x="13750" y="39243"/>
                  </a:cubicBezTo>
                  <a:cubicBezTo>
                    <a:pt x="15787" y="40386"/>
                    <a:pt x="18206" y="41021"/>
                    <a:pt x="21134" y="41021"/>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28" name="Google Shape;128;p34"/>
            <p:cNvSpPr/>
            <p:nvPr/>
          </p:nvSpPr>
          <p:spPr>
            <a:xfrm>
              <a:off x="3272757" y="1593341"/>
              <a:ext cx="45960" cy="68580"/>
            </a:xfrm>
            <a:custGeom>
              <a:rect b="b" l="l" r="r" t="t"/>
              <a:pathLst>
                <a:path extrusionOk="0" h="68580" w="45960">
                  <a:moveTo>
                    <a:pt x="12222" y="68580"/>
                  </a:moveTo>
                  <a:cubicBezTo>
                    <a:pt x="10058" y="68580"/>
                    <a:pt x="8020" y="68072"/>
                    <a:pt x="6111" y="67183"/>
                  </a:cubicBezTo>
                  <a:cubicBezTo>
                    <a:pt x="4329" y="66294"/>
                    <a:pt x="2801" y="65024"/>
                    <a:pt x="1655" y="63373"/>
                  </a:cubicBezTo>
                  <a:cubicBezTo>
                    <a:pt x="509" y="61722"/>
                    <a:pt x="0" y="59690"/>
                    <a:pt x="0" y="57404"/>
                  </a:cubicBezTo>
                  <a:cubicBezTo>
                    <a:pt x="0" y="54864"/>
                    <a:pt x="764" y="52832"/>
                    <a:pt x="2164" y="51054"/>
                  </a:cubicBezTo>
                  <a:cubicBezTo>
                    <a:pt x="3565" y="49403"/>
                    <a:pt x="5220" y="48133"/>
                    <a:pt x="7257" y="47371"/>
                  </a:cubicBezTo>
                  <a:cubicBezTo>
                    <a:pt x="5856" y="46736"/>
                    <a:pt x="4711" y="45720"/>
                    <a:pt x="3947" y="44450"/>
                  </a:cubicBezTo>
                  <a:cubicBezTo>
                    <a:pt x="3183" y="43180"/>
                    <a:pt x="2673" y="41910"/>
                    <a:pt x="2673" y="40386"/>
                  </a:cubicBezTo>
                  <a:cubicBezTo>
                    <a:pt x="2673" y="38354"/>
                    <a:pt x="3437" y="36703"/>
                    <a:pt x="4838" y="35306"/>
                  </a:cubicBezTo>
                  <a:cubicBezTo>
                    <a:pt x="6366" y="33909"/>
                    <a:pt x="8148" y="33020"/>
                    <a:pt x="10185" y="32512"/>
                  </a:cubicBezTo>
                  <a:cubicBezTo>
                    <a:pt x="8275" y="31242"/>
                    <a:pt x="6748" y="29591"/>
                    <a:pt x="5602" y="27686"/>
                  </a:cubicBezTo>
                  <a:cubicBezTo>
                    <a:pt x="4456" y="25781"/>
                    <a:pt x="3947" y="23495"/>
                    <a:pt x="3947" y="21082"/>
                  </a:cubicBezTo>
                  <a:cubicBezTo>
                    <a:pt x="3947" y="18161"/>
                    <a:pt x="4583" y="15621"/>
                    <a:pt x="5984" y="13462"/>
                  </a:cubicBezTo>
                  <a:cubicBezTo>
                    <a:pt x="7384" y="11303"/>
                    <a:pt x="9421" y="9525"/>
                    <a:pt x="12222" y="8255"/>
                  </a:cubicBezTo>
                  <a:cubicBezTo>
                    <a:pt x="15023" y="6985"/>
                    <a:pt x="18460" y="6350"/>
                    <a:pt x="22407" y="6350"/>
                  </a:cubicBezTo>
                  <a:cubicBezTo>
                    <a:pt x="24190" y="6350"/>
                    <a:pt x="25972" y="6477"/>
                    <a:pt x="27627" y="6731"/>
                  </a:cubicBezTo>
                  <a:cubicBezTo>
                    <a:pt x="29282" y="6985"/>
                    <a:pt x="30682" y="7366"/>
                    <a:pt x="31956" y="8001"/>
                  </a:cubicBezTo>
                  <a:cubicBezTo>
                    <a:pt x="33993" y="7112"/>
                    <a:pt x="35520" y="5842"/>
                    <a:pt x="36539" y="4445"/>
                  </a:cubicBezTo>
                  <a:cubicBezTo>
                    <a:pt x="37558" y="3048"/>
                    <a:pt x="38194" y="1524"/>
                    <a:pt x="38449" y="0"/>
                  </a:cubicBezTo>
                  <a:lnTo>
                    <a:pt x="45960" y="0"/>
                  </a:lnTo>
                  <a:cubicBezTo>
                    <a:pt x="45960" y="1778"/>
                    <a:pt x="45578" y="3302"/>
                    <a:pt x="44815" y="4826"/>
                  </a:cubicBezTo>
                  <a:cubicBezTo>
                    <a:pt x="44051" y="6350"/>
                    <a:pt x="43032" y="7620"/>
                    <a:pt x="41632" y="8636"/>
                  </a:cubicBezTo>
                  <a:cubicBezTo>
                    <a:pt x="40358" y="9652"/>
                    <a:pt x="38703" y="10287"/>
                    <a:pt x="36794" y="10668"/>
                  </a:cubicBezTo>
                  <a:cubicBezTo>
                    <a:pt x="38194" y="12065"/>
                    <a:pt x="39340" y="13589"/>
                    <a:pt x="39977" y="15367"/>
                  </a:cubicBezTo>
                  <a:cubicBezTo>
                    <a:pt x="40740" y="17145"/>
                    <a:pt x="40995" y="18923"/>
                    <a:pt x="40995" y="20955"/>
                  </a:cubicBezTo>
                  <a:cubicBezTo>
                    <a:pt x="40995" y="23876"/>
                    <a:pt x="40358" y="26416"/>
                    <a:pt x="38958" y="28575"/>
                  </a:cubicBezTo>
                  <a:cubicBezTo>
                    <a:pt x="37558" y="30734"/>
                    <a:pt x="35520" y="32512"/>
                    <a:pt x="32847" y="33782"/>
                  </a:cubicBezTo>
                  <a:cubicBezTo>
                    <a:pt x="30173" y="35052"/>
                    <a:pt x="26736" y="35687"/>
                    <a:pt x="22662" y="35687"/>
                  </a:cubicBezTo>
                  <a:lnTo>
                    <a:pt x="15532" y="35687"/>
                  </a:lnTo>
                  <a:cubicBezTo>
                    <a:pt x="14004" y="35687"/>
                    <a:pt x="12731" y="35941"/>
                    <a:pt x="11713" y="36576"/>
                  </a:cubicBezTo>
                  <a:cubicBezTo>
                    <a:pt x="10694" y="37211"/>
                    <a:pt x="10185" y="38100"/>
                    <a:pt x="10185" y="39497"/>
                  </a:cubicBezTo>
                  <a:cubicBezTo>
                    <a:pt x="10185" y="40640"/>
                    <a:pt x="10694" y="41529"/>
                    <a:pt x="11713" y="42291"/>
                  </a:cubicBezTo>
                  <a:cubicBezTo>
                    <a:pt x="12731" y="43053"/>
                    <a:pt x="14004" y="43307"/>
                    <a:pt x="15532" y="43307"/>
                  </a:cubicBezTo>
                  <a:lnTo>
                    <a:pt x="33993" y="43307"/>
                  </a:lnTo>
                  <a:cubicBezTo>
                    <a:pt x="37303" y="43307"/>
                    <a:pt x="40104" y="44450"/>
                    <a:pt x="42141" y="46609"/>
                  </a:cubicBezTo>
                  <a:cubicBezTo>
                    <a:pt x="44305" y="48768"/>
                    <a:pt x="45324" y="51689"/>
                    <a:pt x="45324" y="55118"/>
                  </a:cubicBezTo>
                  <a:cubicBezTo>
                    <a:pt x="45324" y="57531"/>
                    <a:pt x="44687" y="59817"/>
                    <a:pt x="43414" y="61849"/>
                  </a:cubicBezTo>
                  <a:cubicBezTo>
                    <a:pt x="42141" y="63881"/>
                    <a:pt x="40486" y="65405"/>
                    <a:pt x="38194" y="66548"/>
                  </a:cubicBezTo>
                  <a:cubicBezTo>
                    <a:pt x="36030" y="67691"/>
                    <a:pt x="33356" y="68326"/>
                    <a:pt x="30428" y="68326"/>
                  </a:cubicBezTo>
                  <a:lnTo>
                    <a:pt x="11840" y="68326"/>
                  </a:lnTo>
                  <a:close/>
                  <a:moveTo>
                    <a:pt x="14386" y="62738"/>
                  </a:moveTo>
                  <a:lnTo>
                    <a:pt x="30682" y="62738"/>
                  </a:lnTo>
                  <a:cubicBezTo>
                    <a:pt x="31956" y="62738"/>
                    <a:pt x="33229" y="62484"/>
                    <a:pt x="34375" y="61976"/>
                  </a:cubicBezTo>
                  <a:cubicBezTo>
                    <a:pt x="35520" y="61468"/>
                    <a:pt x="36284" y="60706"/>
                    <a:pt x="36921" y="59690"/>
                  </a:cubicBezTo>
                  <a:cubicBezTo>
                    <a:pt x="37558" y="58674"/>
                    <a:pt x="37812" y="57658"/>
                    <a:pt x="37812" y="56515"/>
                  </a:cubicBezTo>
                  <a:cubicBezTo>
                    <a:pt x="37812" y="54610"/>
                    <a:pt x="37176" y="52959"/>
                    <a:pt x="36030" y="51816"/>
                  </a:cubicBezTo>
                  <a:cubicBezTo>
                    <a:pt x="34884" y="50673"/>
                    <a:pt x="33483" y="50038"/>
                    <a:pt x="31701" y="50038"/>
                  </a:cubicBezTo>
                  <a:lnTo>
                    <a:pt x="14259" y="50038"/>
                  </a:lnTo>
                  <a:cubicBezTo>
                    <a:pt x="12477" y="50038"/>
                    <a:pt x="10821" y="50673"/>
                    <a:pt x="9549" y="51943"/>
                  </a:cubicBezTo>
                  <a:cubicBezTo>
                    <a:pt x="8275" y="53213"/>
                    <a:pt x="7639" y="54737"/>
                    <a:pt x="7639" y="56515"/>
                  </a:cubicBezTo>
                  <a:cubicBezTo>
                    <a:pt x="7639" y="58420"/>
                    <a:pt x="8275" y="59944"/>
                    <a:pt x="9549" y="61087"/>
                  </a:cubicBezTo>
                  <a:cubicBezTo>
                    <a:pt x="10821" y="62230"/>
                    <a:pt x="12350" y="62865"/>
                    <a:pt x="14259" y="62865"/>
                  </a:cubicBezTo>
                  <a:close/>
                  <a:moveTo>
                    <a:pt x="22662" y="30226"/>
                  </a:moveTo>
                  <a:cubicBezTo>
                    <a:pt x="26354" y="30226"/>
                    <a:pt x="29028" y="29464"/>
                    <a:pt x="30810" y="27813"/>
                  </a:cubicBezTo>
                  <a:cubicBezTo>
                    <a:pt x="32592" y="26162"/>
                    <a:pt x="33483" y="24003"/>
                    <a:pt x="33483" y="21209"/>
                  </a:cubicBezTo>
                  <a:cubicBezTo>
                    <a:pt x="33483" y="18415"/>
                    <a:pt x="32592" y="16256"/>
                    <a:pt x="30810" y="14605"/>
                  </a:cubicBezTo>
                  <a:cubicBezTo>
                    <a:pt x="29028" y="12954"/>
                    <a:pt x="26227" y="12192"/>
                    <a:pt x="22662" y="12192"/>
                  </a:cubicBezTo>
                  <a:cubicBezTo>
                    <a:pt x="19097" y="12192"/>
                    <a:pt x="16169" y="12954"/>
                    <a:pt x="14386" y="14605"/>
                  </a:cubicBezTo>
                  <a:cubicBezTo>
                    <a:pt x="12604" y="16256"/>
                    <a:pt x="11713" y="18415"/>
                    <a:pt x="11713" y="21209"/>
                  </a:cubicBezTo>
                  <a:cubicBezTo>
                    <a:pt x="11713" y="22987"/>
                    <a:pt x="12095" y="24511"/>
                    <a:pt x="12986" y="25908"/>
                  </a:cubicBezTo>
                  <a:cubicBezTo>
                    <a:pt x="13750" y="27305"/>
                    <a:pt x="15023" y="28321"/>
                    <a:pt x="16678" y="29083"/>
                  </a:cubicBezTo>
                  <a:cubicBezTo>
                    <a:pt x="18333" y="29845"/>
                    <a:pt x="20370" y="30226"/>
                    <a:pt x="22789" y="3022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29" name="Google Shape;129;p34"/>
            <p:cNvSpPr/>
            <p:nvPr/>
          </p:nvSpPr>
          <p:spPr>
            <a:xfrm>
              <a:off x="3321518" y="1600961"/>
              <a:ext cx="41122" cy="61086"/>
            </a:xfrm>
            <a:custGeom>
              <a:rect b="b" l="l" r="r" t="t"/>
              <a:pathLst>
                <a:path extrusionOk="0" h="61086" w="41122">
                  <a:moveTo>
                    <a:pt x="8657" y="60960"/>
                  </a:moveTo>
                  <a:cubicBezTo>
                    <a:pt x="7257" y="60960"/>
                    <a:pt x="6111" y="60960"/>
                    <a:pt x="5092" y="60706"/>
                  </a:cubicBezTo>
                  <a:cubicBezTo>
                    <a:pt x="4074" y="60452"/>
                    <a:pt x="3437" y="60325"/>
                    <a:pt x="3055" y="60325"/>
                  </a:cubicBezTo>
                  <a:lnTo>
                    <a:pt x="3055" y="54864"/>
                  </a:lnTo>
                  <a:lnTo>
                    <a:pt x="6875" y="54864"/>
                  </a:lnTo>
                  <a:cubicBezTo>
                    <a:pt x="8275" y="54864"/>
                    <a:pt x="9549" y="54610"/>
                    <a:pt x="10949" y="53975"/>
                  </a:cubicBezTo>
                  <a:cubicBezTo>
                    <a:pt x="12222" y="53340"/>
                    <a:pt x="13495" y="52451"/>
                    <a:pt x="14641" y="51054"/>
                  </a:cubicBezTo>
                  <a:cubicBezTo>
                    <a:pt x="15787" y="49657"/>
                    <a:pt x="16806" y="47752"/>
                    <a:pt x="17569" y="45339"/>
                  </a:cubicBezTo>
                  <a:lnTo>
                    <a:pt x="0" y="0"/>
                  </a:lnTo>
                  <a:lnTo>
                    <a:pt x="7893" y="0"/>
                  </a:lnTo>
                  <a:lnTo>
                    <a:pt x="16933" y="23368"/>
                  </a:lnTo>
                  <a:cubicBezTo>
                    <a:pt x="17315" y="24511"/>
                    <a:pt x="17824" y="25781"/>
                    <a:pt x="18333" y="27432"/>
                  </a:cubicBezTo>
                  <a:cubicBezTo>
                    <a:pt x="18843" y="28956"/>
                    <a:pt x="19479" y="30607"/>
                    <a:pt x="19988" y="32258"/>
                  </a:cubicBezTo>
                  <a:cubicBezTo>
                    <a:pt x="20498" y="33909"/>
                    <a:pt x="21007" y="35433"/>
                    <a:pt x="21389" y="36703"/>
                  </a:cubicBezTo>
                  <a:lnTo>
                    <a:pt x="21898" y="36703"/>
                  </a:lnTo>
                  <a:cubicBezTo>
                    <a:pt x="22153" y="35814"/>
                    <a:pt x="22407" y="34798"/>
                    <a:pt x="22789" y="33655"/>
                  </a:cubicBezTo>
                  <a:cubicBezTo>
                    <a:pt x="23171" y="32512"/>
                    <a:pt x="23553" y="31369"/>
                    <a:pt x="23808" y="30099"/>
                  </a:cubicBezTo>
                  <a:cubicBezTo>
                    <a:pt x="24190" y="28829"/>
                    <a:pt x="24572" y="27686"/>
                    <a:pt x="24954" y="26543"/>
                  </a:cubicBezTo>
                  <a:cubicBezTo>
                    <a:pt x="25335" y="25400"/>
                    <a:pt x="25590" y="24384"/>
                    <a:pt x="25845" y="23622"/>
                  </a:cubicBezTo>
                  <a:lnTo>
                    <a:pt x="33484" y="127"/>
                  </a:lnTo>
                  <a:lnTo>
                    <a:pt x="41123" y="127"/>
                  </a:lnTo>
                  <a:lnTo>
                    <a:pt x="25717" y="44196"/>
                  </a:lnTo>
                  <a:cubicBezTo>
                    <a:pt x="24826" y="46609"/>
                    <a:pt x="23935" y="48895"/>
                    <a:pt x="22916" y="51054"/>
                  </a:cubicBezTo>
                  <a:cubicBezTo>
                    <a:pt x="21898" y="53213"/>
                    <a:pt x="20752" y="54991"/>
                    <a:pt x="19479" y="56388"/>
                  </a:cubicBezTo>
                  <a:cubicBezTo>
                    <a:pt x="18206" y="57912"/>
                    <a:pt x="16678" y="59055"/>
                    <a:pt x="14896" y="59817"/>
                  </a:cubicBezTo>
                  <a:cubicBezTo>
                    <a:pt x="13113" y="60706"/>
                    <a:pt x="10949" y="61087"/>
                    <a:pt x="8530" y="61087"/>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30" name="Google Shape;130;p34"/>
            <p:cNvSpPr/>
            <p:nvPr/>
          </p:nvSpPr>
          <p:spPr>
            <a:xfrm>
              <a:off x="3389886" y="1586991"/>
              <a:ext cx="51307" cy="59181"/>
            </a:xfrm>
            <a:custGeom>
              <a:rect b="b" l="l" r="r" t="t"/>
              <a:pathLst>
                <a:path extrusionOk="0" h="59181" w="51307">
                  <a:moveTo>
                    <a:pt x="0" y="59182"/>
                  </a:moveTo>
                  <a:lnTo>
                    <a:pt x="0" y="0"/>
                  </a:lnTo>
                  <a:lnTo>
                    <a:pt x="31192" y="0"/>
                  </a:lnTo>
                  <a:cubicBezTo>
                    <a:pt x="35266" y="0"/>
                    <a:pt x="38576" y="762"/>
                    <a:pt x="41250" y="2159"/>
                  </a:cubicBezTo>
                  <a:cubicBezTo>
                    <a:pt x="43924" y="3556"/>
                    <a:pt x="45961" y="5715"/>
                    <a:pt x="47234" y="8255"/>
                  </a:cubicBezTo>
                  <a:cubicBezTo>
                    <a:pt x="48507" y="10922"/>
                    <a:pt x="49271" y="13843"/>
                    <a:pt x="49271" y="17272"/>
                  </a:cubicBezTo>
                  <a:cubicBezTo>
                    <a:pt x="49271" y="21336"/>
                    <a:pt x="48380" y="24892"/>
                    <a:pt x="46470" y="27813"/>
                  </a:cubicBezTo>
                  <a:cubicBezTo>
                    <a:pt x="44687" y="30734"/>
                    <a:pt x="42141" y="32893"/>
                    <a:pt x="38831" y="34163"/>
                  </a:cubicBezTo>
                  <a:lnTo>
                    <a:pt x="51308" y="59182"/>
                  </a:lnTo>
                  <a:lnTo>
                    <a:pt x="42268" y="59182"/>
                  </a:lnTo>
                  <a:lnTo>
                    <a:pt x="30683" y="35687"/>
                  </a:lnTo>
                  <a:lnTo>
                    <a:pt x="8148" y="35687"/>
                  </a:lnTo>
                  <a:lnTo>
                    <a:pt x="8148" y="59182"/>
                  </a:lnTo>
                  <a:lnTo>
                    <a:pt x="0" y="59182"/>
                  </a:lnTo>
                  <a:close/>
                  <a:moveTo>
                    <a:pt x="8148" y="28702"/>
                  </a:moveTo>
                  <a:lnTo>
                    <a:pt x="30301" y="28702"/>
                  </a:lnTo>
                  <a:cubicBezTo>
                    <a:pt x="33611" y="28702"/>
                    <a:pt x="36157" y="27686"/>
                    <a:pt x="38067" y="25654"/>
                  </a:cubicBezTo>
                  <a:cubicBezTo>
                    <a:pt x="39977" y="23622"/>
                    <a:pt x="40868" y="20828"/>
                    <a:pt x="40868" y="17399"/>
                  </a:cubicBezTo>
                  <a:cubicBezTo>
                    <a:pt x="40868" y="15240"/>
                    <a:pt x="40486" y="13335"/>
                    <a:pt x="39595" y="11938"/>
                  </a:cubicBezTo>
                  <a:cubicBezTo>
                    <a:pt x="38831" y="10414"/>
                    <a:pt x="37558" y="9271"/>
                    <a:pt x="36030" y="8509"/>
                  </a:cubicBezTo>
                  <a:cubicBezTo>
                    <a:pt x="34502" y="7620"/>
                    <a:pt x="32592" y="7239"/>
                    <a:pt x="30301" y="7239"/>
                  </a:cubicBezTo>
                  <a:lnTo>
                    <a:pt x="8148" y="7239"/>
                  </a:lnTo>
                  <a:lnTo>
                    <a:pt x="8148" y="28829"/>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31" name="Google Shape;131;p34"/>
            <p:cNvSpPr/>
            <p:nvPr/>
          </p:nvSpPr>
          <p:spPr>
            <a:xfrm>
              <a:off x="3447304" y="1599819"/>
              <a:ext cx="40485" cy="47370"/>
            </a:xfrm>
            <a:custGeom>
              <a:rect b="b" l="l" r="r" t="t"/>
              <a:pathLst>
                <a:path extrusionOk="0" h="47370" w="40485">
                  <a:moveTo>
                    <a:pt x="20752" y="47371"/>
                  </a:moveTo>
                  <a:cubicBezTo>
                    <a:pt x="16296" y="47371"/>
                    <a:pt x="12477" y="46482"/>
                    <a:pt x="9421" y="44831"/>
                  </a:cubicBezTo>
                  <a:cubicBezTo>
                    <a:pt x="6366" y="43180"/>
                    <a:pt x="3947" y="40513"/>
                    <a:pt x="2419" y="37084"/>
                  </a:cubicBezTo>
                  <a:cubicBezTo>
                    <a:pt x="891" y="33528"/>
                    <a:pt x="0" y="29083"/>
                    <a:pt x="0" y="23749"/>
                  </a:cubicBezTo>
                  <a:cubicBezTo>
                    <a:pt x="0" y="18415"/>
                    <a:pt x="764" y="13843"/>
                    <a:pt x="2419" y="10287"/>
                  </a:cubicBezTo>
                  <a:cubicBezTo>
                    <a:pt x="3947" y="6858"/>
                    <a:pt x="6366" y="4191"/>
                    <a:pt x="9421" y="2540"/>
                  </a:cubicBezTo>
                  <a:cubicBezTo>
                    <a:pt x="12477" y="889"/>
                    <a:pt x="16424" y="0"/>
                    <a:pt x="21134" y="0"/>
                  </a:cubicBezTo>
                  <a:cubicBezTo>
                    <a:pt x="25335" y="0"/>
                    <a:pt x="29028" y="762"/>
                    <a:pt x="31829" y="2413"/>
                  </a:cubicBezTo>
                  <a:cubicBezTo>
                    <a:pt x="34757" y="4064"/>
                    <a:pt x="36921" y="6477"/>
                    <a:pt x="38322" y="9779"/>
                  </a:cubicBezTo>
                  <a:cubicBezTo>
                    <a:pt x="39849" y="13081"/>
                    <a:pt x="40486" y="17145"/>
                    <a:pt x="40486" y="21971"/>
                  </a:cubicBezTo>
                  <a:lnTo>
                    <a:pt x="40486" y="25654"/>
                  </a:lnTo>
                  <a:lnTo>
                    <a:pt x="7766" y="25654"/>
                  </a:lnTo>
                  <a:cubicBezTo>
                    <a:pt x="7766" y="29337"/>
                    <a:pt x="8403" y="32258"/>
                    <a:pt x="9421" y="34544"/>
                  </a:cubicBezTo>
                  <a:cubicBezTo>
                    <a:pt x="10312" y="36830"/>
                    <a:pt x="11840" y="38608"/>
                    <a:pt x="13750" y="39624"/>
                  </a:cubicBezTo>
                  <a:cubicBezTo>
                    <a:pt x="15660" y="40640"/>
                    <a:pt x="18078" y="41275"/>
                    <a:pt x="20879" y="41275"/>
                  </a:cubicBezTo>
                  <a:cubicBezTo>
                    <a:pt x="22789" y="41275"/>
                    <a:pt x="24572" y="41021"/>
                    <a:pt x="25972" y="40513"/>
                  </a:cubicBezTo>
                  <a:cubicBezTo>
                    <a:pt x="27500" y="40005"/>
                    <a:pt x="28646" y="39370"/>
                    <a:pt x="29664" y="38354"/>
                  </a:cubicBezTo>
                  <a:cubicBezTo>
                    <a:pt x="30683" y="37465"/>
                    <a:pt x="31447" y="36322"/>
                    <a:pt x="31956" y="35052"/>
                  </a:cubicBezTo>
                  <a:cubicBezTo>
                    <a:pt x="32465" y="33782"/>
                    <a:pt x="32720" y="32385"/>
                    <a:pt x="32847" y="30861"/>
                  </a:cubicBezTo>
                  <a:lnTo>
                    <a:pt x="40231" y="30861"/>
                  </a:lnTo>
                  <a:cubicBezTo>
                    <a:pt x="40231" y="33274"/>
                    <a:pt x="39722" y="35560"/>
                    <a:pt x="38831" y="37592"/>
                  </a:cubicBezTo>
                  <a:cubicBezTo>
                    <a:pt x="37940" y="39624"/>
                    <a:pt x="36667" y="41402"/>
                    <a:pt x="35011" y="42799"/>
                  </a:cubicBezTo>
                  <a:cubicBezTo>
                    <a:pt x="33356" y="44196"/>
                    <a:pt x="31319" y="45339"/>
                    <a:pt x="28900" y="46101"/>
                  </a:cubicBezTo>
                  <a:cubicBezTo>
                    <a:pt x="26481" y="46863"/>
                    <a:pt x="23680" y="47371"/>
                    <a:pt x="20625" y="47371"/>
                  </a:cubicBezTo>
                  <a:close/>
                  <a:moveTo>
                    <a:pt x="8021" y="19939"/>
                  </a:moveTo>
                  <a:lnTo>
                    <a:pt x="32592" y="19939"/>
                  </a:lnTo>
                  <a:cubicBezTo>
                    <a:pt x="32592" y="17399"/>
                    <a:pt x="32338" y="15240"/>
                    <a:pt x="31701" y="13589"/>
                  </a:cubicBezTo>
                  <a:cubicBezTo>
                    <a:pt x="31065" y="11811"/>
                    <a:pt x="30301" y="10414"/>
                    <a:pt x="29282" y="9398"/>
                  </a:cubicBezTo>
                  <a:cubicBezTo>
                    <a:pt x="28264" y="8255"/>
                    <a:pt x="26991" y="7493"/>
                    <a:pt x="25590" y="6985"/>
                  </a:cubicBezTo>
                  <a:cubicBezTo>
                    <a:pt x="24190" y="6477"/>
                    <a:pt x="22535" y="6223"/>
                    <a:pt x="20752" y="6223"/>
                  </a:cubicBezTo>
                  <a:cubicBezTo>
                    <a:pt x="18078" y="6223"/>
                    <a:pt x="15914" y="6731"/>
                    <a:pt x="14005" y="7747"/>
                  </a:cubicBezTo>
                  <a:cubicBezTo>
                    <a:pt x="12222" y="8763"/>
                    <a:pt x="10694" y="10160"/>
                    <a:pt x="9803" y="12192"/>
                  </a:cubicBezTo>
                  <a:cubicBezTo>
                    <a:pt x="8785" y="14224"/>
                    <a:pt x="8275" y="16764"/>
                    <a:pt x="8021" y="1993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32" name="Google Shape;132;p34"/>
            <p:cNvSpPr/>
            <p:nvPr/>
          </p:nvSpPr>
          <p:spPr>
            <a:xfrm>
              <a:off x="3493774" y="1599946"/>
              <a:ext cx="37557" cy="47624"/>
            </a:xfrm>
            <a:custGeom>
              <a:rect b="b" l="l" r="r" t="t"/>
              <a:pathLst>
                <a:path extrusionOk="0" h="47624" w="37557">
                  <a:moveTo>
                    <a:pt x="18843" y="47244"/>
                  </a:moveTo>
                  <a:cubicBezTo>
                    <a:pt x="15787" y="47244"/>
                    <a:pt x="12986" y="46990"/>
                    <a:pt x="10694" y="46355"/>
                  </a:cubicBezTo>
                  <a:cubicBezTo>
                    <a:pt x="8275" y="45720"/>
                    <a:pt x="6366" y="44831"/>
                    <a:pt x="4838" y="43561"/>
                  </a:cubicBezTo>
                  <a:cubicBezTo>
                    <a:pt x="3310" y="42291"/>
                    <a:pt x="2165" y="40894"/>
                    <a:pt x="1273" y="39243"/>
                  </a:cubicBezTo>
                  <a:cubicBezTo>
                    <a:pt x="509" y="37592"/>
                    <a:pt x="0" y="35687"/>
                    <a:pt x="0" y="33528"/>
                  </a:cubicBezTo>
                  <a:lnTo>
                    <a:pt x="0" y="32766"/>
                  </a:lnTo>
                  <a:cubicBezTo>
                    <a:pt x="0" y="32766"/>
                    <a:pt x="0" y="32258"/>
                    <a:pt x="0" y="32131"/>
                  </a:cubicBezTo>
                  <a:lnTo>
                    <a:pt x="7512" y="32131"/>
                  </a:lnTo>
                  <a:cubicBezTo>
                    <a:pt x="7512" y="32131"/>
                    <a:pt x="7512" y="32512"/>
                    <a:pt x="7512" y="32766"/>
                  </a:cubicBezTo>
                  <a:lnTo>
                    <a:pt x="7512" y="33274"/>
                  </a:lnTo>
                  <a:cubicBezTo>
                    <a:pt x="7512" y="35306"/>
                    <a:pt x="8148" y="36830"/>
                    <a:pt x="9167" y="37973"/>
                  </a:cubicBezTo>
                  <a:cubicBezTo>
                    <a:pt x="10185" y="39116"/>
                    <a:pt x="11586" y="39878"/>
                    <a:pt x="13368" y="40386"/>
                  </a:cubicBezTo>
                  <a:cubicBezTo>
                    <a:pt x="15150" y="40894"/>
                    <a:pt x="17188" y="41021"/>
                    <a:pt x="19352" y="41021"/>
                  </a:cubicBezTo>
                  <a:cubicBezTo>
                    <a:pt x="21262" y="41021"/>
                    <a:pt x="23044" y="40767"/>
                    <a:pt x="24572" y="40259"/>
                  </a:cubicBezTo>
                  <a:cubicBezTo>
                    <a:pt x="26227" y="39751"/>
                    <a:pt x="27500" y="38989"/>
                    <a:pt x="28391" y="37973"/>
                  </a:cubicBezTo>
                  <a:cubicBezTo>
                    <a:pt x="29282" y="36957"/>
                    <a:pt x="29792" y="35687"/>
                    <a:pt x="29792" y="34163"/>
                  </a:cubicBezTo>
                  <a:cubicBezTo>
                    <a:pt x="29792" y="32258"/>
                    <a:pt x="29155" y="30861"/>
                    <a:pt x="27882" y="29845"/>
                  </a:cubicBezTo>
                  <a:cubicBezTo>
                    <a:pt x="26609" y="28829"/>
                    <a:pt x="24954" y="28067"/>
                    <a:pt x="23044" y="27432"/>
                  </a:cubicBezTo>
                  <a:cubicBezTo>
                    <a:pt x="21007" y="26797"/>
                    <a:pt x="18970" y="26289"/>
                    <a:pt x="16678" y="25654"/>
                  </a:cubicBezTo>
                  <a:cubicBezTo>
                    <a:pt x="14896" y="25146"/>
                    <a:pt x="12986" y="24511"/>
                    <a:pt x="11204" y="23876"/>
                  </a:cubicBezTo>
                  <a:cubicBezTo>
                    <a:pt x="9421" y="23241"/>
                    <a:pt x="7766" y="22479"/>
                    <a:pt x="6238" y="21590"/>
                  </a:cubicBezTo>
                  <a:cubicBezTo>
                    <a:pt x="4711" y="20701"/>
                    <a:pt x="3565" y="19431"/>
                    <a:pt x="2673" y="18034"/>
                  </a:cubicBezTo>
                  <a:cubicBezTo>
                    <a:pt x="1783" y="16510"/>
                    <a:pt x="1273" y="14732"/>
                    <a:pt x="1273" y="12446"/>
                  </a:cubicBezTo>
                  <a:cubicBezTo>
                    <a:pt x="1273" y="10414"/>
                    <a:pt x="1655" y="8636"/>
                    <a:pt x="2546" y="7112"/>
                  </a:cubicBezTo>
                  <a:cubicBezTo>
                    <a:pt x="3437" y="5588"/>
                    <a:pt x="4584" y="4191"/>
                    <a:pt x="6111" y="3175"/>
                  </a:cubicBezTo>
                  <a:cubicBezTo>
                    <a:pt x="7639" y="2032"/>
                    <a:pt x="9549" y="1270"/>
                    <a:pt x="11713" y="762"/>
                  </a:cubicBezTo>
                  <a:cubicBezTo>
                    <a:pt x="13877" y="254"/>
                    <a:pt x="16424" y="0"/>
                    <a:pt x="19097" y="0"/>
                  </a:cubicBezTo>
                  <a:cubicBezTo>
                    <a:pt x="22026" y="0"/>
                    <a:pt x="24445" y="254"/>
                    <a:pt x="26609" y="889"/>
                  </a:cubicBezTo>
                  <a:cubicBezTo>
                    <a:pt x="28773" y="1524"/>
                    <a:pt x="30555" y="2413"/>
                    <a:pt x="31956" y="3556"/>
                  </a:cubicBezTo>
                  <a:cubicBezTo>
                    <a:pt x="33356" y="4699"/>
                    <a:pt x="34502" y="5969"/>
                    <a:pt x="35139" y="7493"/>
                  </a:cubicBezTo>
                  <a:cubicBezTo>
                    <a:pt x="35775" y="9017"/>
                    <a:pt x="36157" y="10541"/>
                    <a:pt x="36157" y="12192"/>
                  </a:cubicBezTo>
                  <a:lnTo>
                    <a:pt x="36157" y="13208"/>
                  </a:lnTo>
                  <a:cubicBezTo>
                    <a:pt x="36157" y="13208"/>
                    <a:pt x="36157" y="13716"/>
                    <a:pt x="36157" y="13970"/>
                  </a:cubicBezTo>
                  <a:lnTo>
                    <a:pt x="28773" y="13970"/>
                  </a:lnTo>
                  <a:lnTo>
                    <a:pt x="28773" y="13081"/>
                  </a:lnTo>
                  <a:cubicBezTo>
                    <a:pt x="28773" y="11938"/>
                    <a:pt x="28518" y="10795"/>
                    <a:pt x="27882" y="9779"/>
                  </a:cubicBezTo>
                  <a:cubicBezTo>
                    <a:pt x="27245" y="8763"/>
                    <a:pt x="26227" y="7874"/>
                    <a:pt x="24826" y="7239"/>
                  </a:cubicBezTo>
                  <a:cubicBezTo>
                    <a:pt x="23299" y="6604"/>
                    <a:pt x="21389" y="6223"/>
                    <a:pt x="18715" y="6223"/>
                  </a:cubicBezTo>
                  <a:cubicBezTo>
                    <a:pt x="17060" y="6223"/>
                    <a:pt x="15660" y="6350"/>
                    <a:pt x="14387" y="6604"/>
                  </a:cubicBezTo>
                  <a:cubicBezTo>
                    <a:pt x="13113" y="6858"/>
                    <a:pt x="12222" y="7239"/>
                    <a:pt x="11331" y="7874"/>
                  </a:cubicBezTo>
                  <a:cubicBezTo>
                    <a:pt x="10567" y="8382"/>
                    <a:pt x="9931" y="9017"/>
                    <a:pt x="9549" y="9779"/>
                  </a:cubicBezTo>
                  <a:cubicBezTo>
                    <a:pt x="9167" y="10541"/>
                    <a:pt x="8912" y="11303"/>
                    <a:pt x="8912" y="12192"/>
                  </a:cubicBezTo>
                  <a:cubicBezTo>
                    <a:pt x="8912" y="13716"/>
                    <a:pt x="9421" y="14859"/>
                    <a:pt x="10440" y="15621"/>
                  </a:cubicBezTo>
                  <a:cubicBezTo>
                    <a:pt x="11458" y="16383"/>
                    <a:pt x="12731" y="17145"/>
                    <a:pt x="14387" y="17653"/>
                  </a:cubicBezTo>
                  <a:cubicBezTo>
                    <a:pt x="16042" y="18161"/>
                    <a:pt x="17824" y="18796"/>
                    <a:pt x="19734" y="19431"/>
                  </a:cubicBezTo>
                  <a:cubicBezTo>
                    <a:pt x="21771" y="20066"/>
                    <a:pt x="23808" y="20574"/>
                    <a:pt x="25972" y="21209"/>
                  </a:cubicBezTo>
                  <a:cubicBezTo>
                    <a:pt x="28136" y="21844"/>
                    <a:pt x="30046" y="22606"/>
                    <a:pt x="31701" y="23495"/>
                  </a:cubicBezTo>
                  <a:cubicBezTo>
                    <a:pt x="33484" y="24384"/>
                    <a:pt x="34884" y="25654"/>
                    <a:pt x="35903" y="27305"/>
                  </a:cubicBezTo>
                  <a:cubicBezTo>
                    <a:pt x="36921" y="28829"/>
                    <a:pt x="37558" y="30988"/>
                    <a:pt x="37558" y="33528"/>
                  </a:cubicBezTo>
                  <a:cubicBezTo>
                    <a:pt x="37558" y="35941"/>
                    <a:pt x="37049" y="38100"/>
                    <a:pt x="36157" y="39878"/>
                  </a:cubicBezTo>
                  <a:cubicBezTo>
                    <a:pt x="35266" y="41656"/>
                    <a:pt x="33866" y="43180"/>
                    <a:pt x="32211" y="44323"/>
                  </a:cubicBezTo>
                  <a:cubicBezTo>
                    <a:pt x="30555" y="45466"/>
                    <a:pt x="28518" y="46355"/>
                    <a:pt x="26227" y="46863"/>
                  </a:cubicBezTo>
                  <a:cubicBezTo>
                    <a:pt x="23935" y="47371"/>
                    <a:pt x="21516" y="47625"/>
                    <a:pt x="18715" y="47625"/>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33" name="Google Shape;133;p34"/>
            <p:cNvSpPr/>
            <p:nvPr/>
          </p:nvSpPr>
          <p:spPr>
            <a:xfrm>
              <a:off x="3537443" y="1599819"/>
              <a:ext cx="40486" cy="47370"/>
            </a:xfrm>
            <a:custGeom>
              <a:rect b="b" l="l" r="r" t="t"/>
              <a:pathLst>
                <a:path extrusionOk="0" h="47370" w="40486">
                  <a:moveTo>
                    <a:pt x="20752" y="47371"/>
                  </a:moveTo>
                  <a:cubicBezTo>
                    <a:pt x="16296" y="47371"/>
                    <a:pt x="12477" y="46482"/>
                    <a:pt x="9422" y="44831"/>
                  </a:cubicBezTo>
                  <a:cubicBezTo>
                    <a:pt x="6366" y="43180"/>
                    <a:pt x="3947" y="40513"/>
                    <a:pt x="2419" y="37084"/>
                  </a:cubicBezTo>
                  <a:cubicBezTo>
                    <a:pt x="891" y="33528"/>
                    <a:pt x="0" y="29083"/>
                    <a:pt x="0" y="23749"/>
                  </a:cubicBezTo>
                  <a:cubicBezTo>
                    <a:pt x="0" y="18415"/>
                    <a:pt x="764" y="13843"/>
                    <a:pt x="2419" y="10287"/>
                  </a:cubicBezTo>
                  <a:cubicBezTo>
                    <a:pt x="3947" y="6858"/>
                    <a:pt x="6366" y="4191"/>
                    <a:pt x="9422" y="2540"/>
                  </a:cubicBezTo>
                  <a:cubicBezTo>
                    <a:pt x="12477" y="889"/>
                    <a:pt x="16424" y="0"/>
                    <a:pt x="21134" y="0"/>
                  </a:cubicBezTo>
                  <a:cubicBezTo>
                    <a:pt x="25336" y="0"/>
                    <a:pt x="29028" y="762"/>
                    <a:pt x="31829" y="2413"/>
                  </a:cubicBezTo>
                  <a:cubicBezTo>
                    <a:pt x="34757" y="4064"/>
                    <a:pt x="36921" y="6477"/>
                    <a:pt x="38322" y="9779"/>
                  </a:cubicBezTo>
                  <a:cubicBezTo>
                    <a:pt x="39849" y="13081"/>
                    <a:pt x="40486" y="17145"/>
                    <a:pt x="40486" y="21971"/>
                  </a:cubicBezTo>
                  <a:lnTo>
                    <a:pt x="40486" y="25654"/>
                  </a:lnTo>
                  <a:lnTo>
                    <a:pt x="7766" y="25654"/>
                  </a:lnTo>
                  <a:cubicBezTo>
                    <a:pt x="7766" y="29337"/>
                    <a:pt x="8403" y="32258"/>
                    <a:pt x="9422" y="34544"/>
                  </a:cubicBezTo>
                  <a:cubicBezTo>
                    <a:pt x="10312" y="36830"/>
                    <a:pt x="11841" y="38608"/>
                    <a:pt x="13750" y="39624"/>
                  </a:cubicBezTo>
                  <a:cubicBezTo>
                    <a:pt x="15660" y="40640"/>
                    <a:pt x="18079" y="41275"/>
                    <a:pt x="20880" y="41275"/>
                  </a:cubicBezTo>
                  <a:cubicBezTo>
                    <a:pt x="22789" y="41275"/>
                    <a:pt x="24572" y="41021"/>
                    <a:pt x="25972" y="40513"/>
                  </a:cubicBezTo>
                  <a:cubicBezTo>
                    <a:pt x="27500" y="40005"/>
                    <a:pt x="28646" y="39370"/>
                    <a:pt x="29664" y="38354"/>
                  </a:cubicBezTo>
                  <a:cubicBezTo>
                    <a:pt x="30683" y="37465"/>
                    <a:pt x="31447" y="36322"/>
                    <a:pt x="31956" y="35052"/>
                  </a:cubicBezTo>
                  <a:cubicBezTo>
                    <a:pt x="32465" y="33782"/>
                    <a:pt x="32720" y="32385"/>
                    <a:pt x="32847" y="30861"/>
                  </a:cubicBezTo>
                  <a:lnTo>
                    <a:pt x="40231" y="30861"/>
                  </a:lnTo>
                  <a:cubicBezTo>
                    <a:pt x="40231" y="33274"/>
                    <a:pt x="39722" y="35560"/>
                    <a:pt x="38831" y="37592"/>
                  </a:cubicBezTo>
                  <a:cubicBezTo>
                    <a:pt x="37940" y="39624"/>
                    <a:pt x="36667" y="41402"/>
                    <a:pt x="35011" y="42799"/>
                  </a:cubicBezTo>
                  <a:cubicBezTo>
                    <a:pt x="33356" y="44196"/>
                    <a:pt x="31320" y="45339"/>
                    <a:pt x="28901" y="46101"/>
                  </a:cubicBezTo>
                  <a:cubicBezTo>
                    <a:pt x="26482" y="46863"/>
                    <a:pt x="23681" y="47371"/>
                    <a:pt x="20625" y="47371"/>
                  </a:cubicBezTo>
                  <a:close/>
                  <a:moveTo>
                    <a:pt x="8148" y="19939"/>
                  </a:moveTo>
                  <a:lnTo>
                    <a:pt x="32720" y="19939"/>
                  </a:lnTo>
                  <a:cubicBezTo>
                    <a:pt x="32720" y="17399"/>
                    <a:pt x="32465" y="15240"/>
                    <a:pt x="31829" y="13589"/>
                  </a:cubicBezTo>
                  <a:cubicBezTo>
                    <a:pt x="31192" y="11811"/>
                    <a:pt x="30428" y="10414"/>
                    <a:pt x="29410" y="9398"/>
                  </a:cubicBezTo>
                  <a:cubicBezTo>
                    <a:pt x="28391" y="8255"/>
                    <a:pt x="27118" y="7493"/>
                    <a:pt x="25718" y="6985"/>
                  </a:cubicBezTo>
                  <a:cubicBezTo>
                    <a:pt x="24317" y="6477"/>
                    <a:pt x="22662" y="6223"/>
                    <a:pt x="20880" y="6223"/>
                  </a:cubicBezTo>
                  <a:cubicBezTo>
                    <a:pt x="18206" y="6223"/>
                    <a:pt x="16042" y="6731"/>
                    <a:pt x="14132" y="7747"/>
                  </a:cubicBezTo>
                  <a:cubicBezTo>
                    <a:pt x="12350" y="8763"/>
                    <a:pt x="10822" y="10160"/>
                    <a:pt x="9931" y="12192"/>
                  </a:cubicBezTo>
                  <a:cubicBezTo>
                    <a:pt x="8912" y="14224"/>
                    <a:pt x="8403" y="16764"/>
                    <a:pt x="8148" y="1993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34" name="Google Shape;134;p34"/>
            <p:cNvSpPr/>
            <p:nvPr/>
          </p:nvSpPr>
          <p:spPr>
            <a:xfrm>
              <a:off x="3584167" y="1599691"/>
              <a:ext cx="43668" cy="47497"/>
            </a:xfrm>
            <a:custGeom>
              <a:rect b="b" l="l" r="r" t="t"/>
              <a:pathLst>
                <a:path extrusionOk="0" h="47497" w="43668">
                  <a:moveTo>
                    <a:pt x="14387" y="47498"/>
                  </a:moveTo>
                  <a:cubicBezTo>
                    <a:pt x="12731" y="47498"/>
                    <a:pt x="11076" y="47244"/>
                    <a:pt x="9421" y="46863"/>
                  </a:cubicBezTo>
                  <a:cubicBezTo>
                    <a:pt x="7766" y="46482"/>
                    <a:pt x="6238" y="45847"/>
                    <a:pt x="4711" y="44831"/>
                  </a:cubicBezTo>
                  <a:cubicBezTo>
                    <a:pt x="3310" y="43942"/>
                    <a:pt x="2164" y="42672"/>
                    <a:pt x="1273" y="41021"/>
                  </a:cubicBezTo>
                  <a:cubicBezTo>
                    <a:pt x="382" y="39370"/>
                    <a:pt x="0" y="37338"/>
                    <a:pt x="0" y="34798"/>
                  </a:cubicBezTo>
                  <a:cubicBezTo>
                    <a:pt x="0" y="31750"/>
                    <a:pt x="764" y="29083"/>
                    <a:pt x="2292" y="27178"/>
                  </a:cubicBezTo>
                  <a:cubicBezTo>
                    <a:pt x="3819" y="25146"/>
                    <a:pt x="5856" y="23622"/>
                    <a:pt x="8530" y="22479"/>
                  </a:cubicBezTo>
                  <a:cubicBezTo>
                    <a:pt x="11204" y="21336"/>
                    <a:pt x="14387" y="20574"/>
                    <a:pt x="18078" y="20193"/>
                  </a:cubicBezTo>
                  <a:cubicBezTo>
                    <a:pt x="21771" y="19812"/>
                    <a:pt x="25717" y="19558"/>
                    <a:pt x="30046" y="19558"/>
                  </a:cubicBezTo>
                  <a:lnTo>
                    <a:pt x="30046" y="14351"/>
                  </a:lnTo>
                  <a:cubicBezTo>
                    <a:pt x="30046" y="12700"/>
                    <a:pt x="29792" y="11303"/>
                    <a:pt x="29155" y="10033"/>
                  </a:cubicBezTo>
                  <a:cubicBezTo>
                    <a:pt x="28518" y="8763"/>
                    <a:pt x="27500" y="7874"/>
                    <a:pt x="26099" y="7239"/>
                  </a:cubicBezTo>
                  <a:cubicBezTo>
                    <a:pt x="24572" y="6604"/>
                    <a:pt x="22535" y="6223"/>
                    <a:pt x="19861" y="6223"/>
                  </a:cubicBezTo>
                  <a:cubicBezTo>
                    <a:pt x="17188" y="6223"/>
                    <a:pt x="15150" y="6604"/>
                    <a:pt x="13623" y="7239"/>
                  </a:cubicBezTo>
                  <a:cubicBezTo>
                    <a:pt x="12095" y="7874"/>
                    <a:pt x="11076" y="8763"/>
                    <a:pt x="10440" y="9779"/>
                  </a:cubicBezTo>
                  <a:cubicBezTo>
                    <a:pt x="9803" y="10795"/>
                    <a:pt x="9549" y="11938"/>
                    <a:pt x="9549" y="13208"/>
                  </a:cubicBezTo>
                  <a:lnTo>
                    <a:pt x="9549" y="14478"/>
                  </a:lnTo>
                  <a:lnTo>
                    <a:pt x="2164" y="14478"/>
                  </a:lnTo>
                  <a:cubicBezTo>
                    <a:pt x="2164" y="14478"/>
                    <a:pt x="2164" y="13843"/>
                    <a:pt x="2164" y="13589"/>
                  </a:cubicBezTo>
                  <a:lnTo>
                    <a:pt x="2164" y="12573"/>
                  </a:lnTo>
                  <a:cubicBezTo>
                    <a:pt x="2164" y="9779"/>
                    <a:pt x="2928" y="7493"/>
                    <a:pt x="4456" y="5588"/>
                  </a:cubicBezTo>
                  <a:cubicBezTo>
                    <a:pt x="5984" y="3683"/>
                    <a:pt x="8148" y="2286"/>
                    <a:pt x="10949" y="1397"/>
                  </a:cubicBezTo>
                  <a:cubicBezTo>
                    <a:pt x="13750" y="508"/>
                    <a:pt x="16933" y="0"/>
                    <a:pt x="20497" y="0"/>
                  </a:cubicBezTo>
                  <a:cubicBezTo>
                    <a:pt x="24317" y="0"/>
                    <a:pt x="27500" y="508"/>
                    <a:pt x="30046" y="1651"/>
                  </a:cubicBezTo>
                  <a:cubicBezTo>
                    <a:pt x="32592" y="2794"/>
                    <a:pt x="34502" y="4318"/>
                    <a:pt x="35775" y="6350"/>
                  </a:cubicBezTo>
                  <a:cubicBezTo>
                    <a:pt x="37049" y="8382"/>
                    <a:pt x="37685" y="10795"/>
                    <a:pt x="37685" y="13589"/>
                  </a:cubicBezTo>
                  <a:lnTo>
                    <a:pt x="37685" y="38100"/>
                  </a:lnTo>
                  <a:cubicBezTo>
                    <a:pt x="37685" y="39243"/>
                    <a:pt x="37940" y="40005"/>
                    <a:pt x="38449" y="40386"/>
                  </a:cubicBezTo>
                  <a:cubicBezTo>
                    <a:pt x="38958" y="40767"/>
                    <a:pt x="39595" y="41021"/>
                    <a:pt x="40358" y="41021"/>
                  </a:cubicBezTo>
                  <a:lnTo>
                    <a:pt x="43669" y="41021"/>
                  </a:lnTo>
                  <a:lnTo>
                    <a:pt x="43669" y="45974"/>
                  </a:lnTo>
                  <a:cubicBezTo>
                    <a:pt x="42905" y="46355"/>
                    <a:pt x="42014" y="46609"/>
                    <a:pt x="40995" y="46863"/>
                  </a:cubicBezTo>
                  <a:cubicBezTo>
                    <a:pt x="39977" y="47117"/>
                    <a:pt x="38831" y="47244"/>
                    <a:pt x="37685" y="47244"/>
                  </a:cubicBezTo>
                  <a:cubicBezTo>
                    <a:pt x="36157" y="47244"/>
                    <a:pt x="35011" y="46990"/>
                    <a:pt x="33993" y="46355"/>
                  </a:cubicBezTo>
                  <a:cubicBezTo>
                    <a:pt x="32974" y="45720"/>
                    <a:pt x="32211" y="44958"/>
                    <a:pt x="31701" y="43815"/>
                  </a:cubicBezTo>
                  <a:cubicBezTo>
                    <a:pt x="31192" y="42799"/>
                    <a:pt x="30810" y="41529"/>
                    <a:pt x="30683" y="40259"/>
                  </a:cubicBezTo>
                  <a:lnTo>
                    <a:pt x="30046" y="40259"/>
                  </a:lnTo>
                  <a:cubicBezTo>
                    <a:pt x="29028" y="41656"/>
                    <a:pt x="27754" y="42926"/>
                    <a:pt x="26099" y="44069"/>
                  </a:cubicBezTo>
                  <a:cubicBezTo>
                    <a:pt x="24572" y="45085"/>
                    <a:pt x="22789" y="45974"/>
                    <a:pt x="20752" y="46482"/>
                  </a:cubicBezTo>
                  <a:cubicBezTo>
                    <a:pt x="18843" y="47117"/>
                    <a:pt x="16678" y="47371"/>
                    <a:pt x="14387" y="47371"/>
                  </a:cubicBezTo>
                  <a:close/>
                  <a:moveTo>
                    <a:pt x="16296" y="41148"/>
                  </a:moveTo>
                  <a:cubicBezTo>
                    <a:pt x="18078" y="41148"/>
                    <a:pt x="19861" y="40894"/>
                    <a:pt x="21516" y="40259"/>
                  </a:cubicBezTo>
                  <a:cubicBezTo>
                    <a:pt x="23171" y="39624"/>
                    <a:pt x="24572" y="38862"/>
                    <a:pt x="25845" y="37846"/>
                  </a:cubicBezTo>
                  <a:cubicBezTo>
                    <a:pt x="27118" y="36830"/>
                    <a:pt x="28136" y="35560"/>
                    <a:pt x="28900" y="34036"/>
                  </a:cubicBezTo>
                  <a:cubicBezTo>
                    <a:pt x="29664" y="32512"/>
                    <a:pt x="30046" y="30861"/>
                    <a:pt x="30046" y="29083"/>
                  </a:cubicBezTo>
                  <a:lnTo>
                    <a:pt x="30046" y="25273"/>
                  </a:lnTo>
                  <a:cubicBezTo>
                    <a:pt x="25335" y="25273"/>
                    <a:pt x="21389" y="25527"/>
                    <a:pt x="18078" y="26035"/>
                  </a:cubicBezTo>
                  <a:cubicBezTo>
                    <a:pt x="14769" y="26543"/>
                    <a:pt x="12222" y="27432"/>
                    <a:pt x="10567" y="28829"/>
                  </a:cubicBezTo>
                  <a:cubicBezTo>
                    <a:pt x="8785" y="30099"/>
                    <a:pt x="7893" y="32004"/>
                    <a:pt x="7893" y="34417"/>
                  </a:cubicBezTo>
                  <a:cubicBezTo>
                    <a:pt x="7893" y="35941"/>
                    <a:pt x="8275" y="37211"/>
                    <a:pt x="8912" y="38227"/>
                  </a:cubicBezTo>
                  <a:cubicBezTo>
                    <a:pt x="9549" y="39243"/>
                    <a:pt x="10567" y="39878"/>
                    <a:pt x="11840" y="40386"/>
                  </a:cubicBezTo>
                  <a:cubicBezTo>
                    <a:pt x="13113" y="40894"/>
                    <a:pt x="14514" y="41148"/>
                    <a:pt x="16296" y="41148"/>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35" name="Google Shape;135;p34"/>
            <p:cNvSpPr/>
            <p:nvPr/>
          </p:nvSpPr>
          <p:spPr>
            <a:xfrm>
              <a:off x="3634074" y="1599819"/>
              <a:ext cx="21771" cy="46482"/>
            </a:xfrm>
            <a:custGeom>
              <a:rect b="b" l="l" r="r" t="t"/>
              <a:pathLst>
                <a:path extrusionOk="0" h="46482" w="21771">
                  <a:moveTo>
                    <a:pt x="0" y="46355"/>
                  </a:moveTo>
                  <a:lnTo>
                    <a:pt x="0" y="1016"/>
                  </a:lnTo>
                  <a:lnTo>
                    <a:pt x="6111" y="1016"/>
                  </a:lnTo>
                  <a:lnTo>
                    <a:pt x="6748" y="8509"/>
                  </a:lnTo>
                  <a:lnTo>
                    <a:pt x="7384" y="8509"/>
                  </a:lnTo>
                  <a:cubicBezTo>
                    <a:pt x="7894" y="7112"/>
                    <a:pt x="8530" y="5715"/>
                    <a:pt x="9294" y="4445"/>
                  </a:cubicBezTo>
                  <a:cubicBezTo>
                    <a:pt x="10058" y="3175"/>
                    <a:pt x="11204" y="2032"/>
                    <a:pt x="12604" y="1270"/>
                  </a:cubicBezTo>
                  <a:cubicBezTo>
                    <a:pt x="14005" y="381"/>
                    <a:pt x="15660" y="0"/>
                    <a:pt x="17697" y="0"/>
                  </a:cubicBezTo>
                  <a:cubicBezTo>
                    <a:pt x="18588" y="0"/>
                    <a:pt x="19352" y="0"/>
                    <a:pt x="20116" y="254"/>
                  </a:cubicBezTo>
                  <a:cubicBezTo>
                    <a:pt x="20880" y="381"/>
                    <a:pt x="21389" y="508"/>
                    <a:pt x="21771" y="762"/>
                  </a:cubicBezTo>
                  <a:lnTo>
                    <a:pt x="21771" y="7747"/>
                  </a:lnTo>
                  <a:lnTo>
                    <a:pt x="18970" y="7747"/>
                  </a:lnTo>
                  <a:cubicBezTo>
                    <a:pt x="17060" y="7747"/>
                    <a:pt x="15278" y="8128"/>
                    <a:pt x="13878" y="8763"/>
                  </a:cubicBezTo>
                  <a:cubicBezTo>
                    <a:pt x="12477" y="9398"/>
                    <a:pt x="11331" y="10414"/>
                    <a:pt x="10440" y="11557"/>
                  </a:cubicBezTo>
                  <a:cubicBezTo>
                    <a:pt x="9549" y="12827"/>
                    <a:pt x="8785" y="14224"/>
                    <a:pt x="8403" y="15875"/>
                  </a:cubicBezTo>
                  <a:cubicBezTo>
                    <a:pt x="8021" y="17526"/>
                    <a:pt x="7766" y="19304"/>
                    <a:pt x="7766" y="21209"/>
                  </a:cubicBezTo>
                  <a:lnTo>
                    <a:pt x="7766" y="46482"/>
                  </a:lnTo>
                  <a:lnTo>
                    <a:pt x="127" y="46482"/>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36" name="Google Shape;136;p34"/>
            <p:cNvSpPr/>
            <p:nvPr/>
          </p:nvSpPr>
          <p:spPr>
            <a:xfrm>
              <a:off x="3659919" y="1599691"/>
              <a:ext cx="38321" cy="47625"/>
            </a:xfrm>
            <a:custGeom>
              <a:rect b="b" l="l" r="r" t="t"/>
              <a:pathLst>
                <a:path extrusionOk="0" h="47625" w="38321">
                  <a:moveTo>
                    <a:pt x="20116" y="47498"/>
                  </a:moveTo>
                  <a:cubicBezTo>
                    <a:pt x="15787" y="47498"/>
                    <a:pt x="12095" y="46609"/>
                    <a:pt x="9040" y="44958"/>
                  </a:cubicBezTo>
                  <a:cubicBezTo>
                    <a:pt x="6111" y="43307"/>
                    <a:pt x="3820" y="40640"/>
                    <a:pt x="2292" y="37084"/>
                  </a:cubicBezTo>
                  <a:cubicBezTo>
                    <a:pt x="764" y="33528"/>
                    <a:pt x="0" y="29083"/>
                    <a:pt x="0" y="23749"/>
                  </a:cubicBezTo>
                  <a:cubicBezTo>
                    <a:pt x="0" y="18415"/>
                    <a:pt x="764" y="13970"/>
                    <a:pt x="2292" y="10414"/>
                  </a:cubicBezTo>
                  <a:cubicBezTo>
                    <a:pt x="3820" y="6858"/>
                    <a:pt x="6111" y="4318"/>
                    <a:pt x="9167" y="2540"/>
                  </a:cubicBezTo>
                  <a:cubicBezTo>
                    <a:pt x="12222" y="762"/>
                    <a:pt x="15914" y="0"/>
                    <a:pt x="20370" y="0"/>
                  </a:cubicBezTo>
                  <a:cubicBezTo>
                    <a:pt x="23426" y="0"/>
                    <a:pt x="26227" y="381"/>
                    <a:pt x="28391" y="1270"/>
                  </a:cubicBezTo>
                  <a:cubicBezTo>
                    <a:pt x="30683" y="2032"/>
                    <a:pt x="32593" y="3302"/>
                    <a:pt x="33993" y="4826"/>
                  </a:cubicBezTo>
                  <a:cubicBezTo>
                    <a:pt x="35521" y="6350"/>
                    <a:pt x="36540" y="8255"/>
                    <a:pt x="37303" y="10414"/>
                  </a:cubicBezTo>
                  <a:cubicBezTo>
                    <a:pt x="38067" y="12573"/>
                    <a:pt x="38322" y="15113"/>
                    <a:pt x="38322" y="17907"/>
                  </a:cubicBezTo>
                  <a:lnTo>
                    <a:pt x="30683" y="17907"/>
                  </a:lnTo>
                  <a:cubicBezTo>
                    <a:pt x="30683" y="15240"/>
                    <a:pt x="30301" y="13081"/>
                    <a:pt x="29664" y="11430"/>
                  </a:cubicBezTo>
                  <a:cubicBezTo>
                    <a:pt x="28901" y="9779"/>
                    <a:pt x="27755" y="8509"/>
                    <a:pt x="26227" y="7620"/>
                  </a:cubicBezTo>
                  <a:cubicBezTo>
                    <a:pt x="24699" y="6731"/>
                    <a:pt x="22662" y="6350"/>
                    <a:pt x="20116" y="6350"/>
                  </a:cubicBezTo>
                  <a:cubicBezTo>
                    <a:pt x="17569" y="6350"/>
                    <a:pt x="15405" y="6858"/>
                    <a:pt x="13496" y="8001"/>
                  </a:cubicBezTo>
                  <a:cubicBezTo>
                    <a:pt x="11713" y="9144"/>
                    <a:pt x="10185" y="10922"/>
                    <a:pt x="9294" y="13335"/>
                  </a:cubicBezTo>
                  <a:cubicBezTo>
                    <a:pt x="8276" y="15748"/>
                    <a:pt x="7766" y="18923"/>
                    <a:pt x="7766" y="22860"/>
                  </a:cubicBezTo>
                  <a:lnTo>
                    <a:pt x="7766" y="24638"/>
                  </a:lnTo>
                  <a:cubicBezTo>
                    <a:pt x="7766" y="28321"/>
                    <a:pt x="8276" y="31496"/>
                    <a:pt x="9167" y="33909"/>
                  </a:cubicBezTo>
                  <a:cubicBezTo>
                    <a:pt x="10058" y="36322"/>
                    <a:pt x="11459" y="38227"/>
                    <a:pt x="13368" y="39370"/>
                  </a:cubicBezTo>
                  <a:cubicBezTo>
                    <a:pt x="15150" y="40513"/>
                    <a:pt x="17442" y="41148"/>
                    <a:pt x="20116" y="41148"/>
                  </a:cubicBezTo>
                  <a:cubicBezTo>
                    <a:pt x="22789" y="41148"/>
                    <a:pt x="24826" y="40640"/>
                    <a:pt x="26354" y="39751"/>
                  </a:cubicBezTo>
                  <a:cubicBezTo>
                    <a:pt x="27882" y="38862"/>
                    <a:pt x="29028" y="37465"/>
                    <a:pt x="29792" y="35814"/>
                  </a:cubicBezTo>
                  <a:cubicBezTo>
                    <a:pt x="30556" y="34036"/>
                    <a:pt x="30810" y="32004"/>
                    <a:pt x="30810" y="29591"/>
                  </a:cubicBezTo>
                  <a:lnTo>
                    <a:pt x="38194" y="29591"/>
                  </a:lnTo>
                  <a:cubicBezTo>
                    <a:pt x="38194" y="32131"/>
                    <a:pt x="37812" y="34417"/>
                    <a:pt x="37176" y="36703"/>
                  </a:cubicBezTo>
                  <a:cubicBezTo>
                    <a:pt x="36412" y="38862"/>
                    <a:pt x="35394" y="40767"/>
                    <a:pt x="33866" y="42418"/>
                  </a:cubicBezTo>
                  <a:cubicBezTo>
                    <a:pt x="32338" y="44069"/>
                    <a:pt x="30428" y="45339"/>
                    <a:pt x="28137" y="46228"/>
                  </a:cubicBezTo>
                  <a:cubicBezTo>
                    <a:pt x="25845" y="47117"/>
                    <a:pt x="23044" y="47625"/>
                    <a:pt x="19861" y="47625"/>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37" name="Google Shape;137;p34"/>
            <p:cNvSpPr/>
            <p:nvPr/>
          </p:nvSpPr>
          <p:spPr>
            <a:xfrm>
              <a:off x="3706771" y="1583816"/>
              <a:ext cx="37430" cy="62484"/>
            </a:xfrm>
            <a:custGeom>
              <a:rect b="b" l="l" r="r" t="t"/>
              <a:pathLst>
                <a:path extrusionOk="0" h="62484" w="37430">
                  <a:moveTo>
                    <a:pt x="127" y="62357"/>
                  </a:moveTo>
                  <a:lnTo>
                    <a:pt x="127" y="0"/>
                  </a:lnTo>
                  <a:lnTo>
                    <a:pt x="7766" y="0"/>
                  </a:lnTo>
                  <a:lnTo>
                    <a:pt x="7766" y="22733"/>
                  </a:lnTo>
                  <a:lnTo>
                    <a:pt x="8403" y="22733"/>
                  </a:lnTo>
                  <a:cubicBezTo>
                    <a:pt x="9549" y="21209"/>
                    <a:pt x="10822" y="19939"/>
                    <a:pt x="12350" y="18923"/>
                  </a:cubicBezTo>
                  <a:cubicBezTo>
                    <a:pt x="13750" y="17907"/>
                    <a:pt x="15405" y="17272"/>
                    <a:pt x="17188" y="16764"/>
                  </a:cubicBezTo>
                  <a:cubicBezTo>
                    <a:pt x="18970" y="16256"/>
                    <a:pt x="20879" y="16002"/>
                    <a:pt x="22916" y="16002"/>
                  </a:cubicBezTo>
                  <a:cubicBezTo>
                    <a:pt x="25845" y="16002"/>
                    <a:pt x="28264" y="16510"/>
                    <a:pt x="30428" y="17526"/>
                  </a:cubicBezTo>
                  <a:cubicBezTo>
                    <a:pt x="32592" y="18542"/>
                    <a:pt x="34248" y="20066"/>
                    <a:pt x="35520" y="22225"/>
                  </a:cubicBezTo>
                  <a:cubicBezTo>
                    <a:pt x="36794" y="24384"/>
                    <a:pt x="37430" y="27305"/>
                    <a:pt x="37430" y="31115"/>
                  </a:cubicBezTo>
                  <a:lnTo>
                    <a:pt x="37430" y="62357"/>
                  </a:lnTo>
                  <a:lnTo>
                    <a:pt x="29792" y="62357"/>
                  </a:lnTo>
                  <a:lnTo>
                    <a:pt x="29792" y="32131"/>
                  </a:lnTo>
                  <a:cubicBezTo>
                    <a:pt x="29792" y="30226"/>
                    <a:pt x="29537" y="28702"/>
                    <a:pt x="29028" y="27432"/>
                  </a:cubicBezTo>
                  <a:cubicBezTo>
                    <a:pt x="28518" y="26162"/>
                    <a:pt x="27882" y="25273"/>
                    <a:pt x="26991" y="24638"/>
                  </a:cubicBezTo>
                  <a:cubicBezTo>
                    <a:pt x="26099" y="24003"/>
                    <a:pt x="25208" y="23495"/>
                    <a:pt x="23935" y="23114"/>
                  </a:cubicBezTo>
                  <a:cubicBezTo>
                    <a:pt x="22789" y="22860"/>
                    <a:pt x="21389" y="22733"/>
                    <a:pt x="19988" y="22733"/>
                  </a:cubicBezTo>
                  <a:cubicBezTo>
                    <a:pt x="17824" y="22733"/>
                    <a:pt x="15787" y="23241"/>
                    <a:pt x="13877" y="24257"/>
                  </a:cubicBezTo>
                  <a:cubicBezTo>
                    <a:pt x="11968" y="25273"/>
                    <a:pt x="10439" y="26670"/>
                    <a:pt x="9294" y="28702"/>
                  </a:cubicBezTo>
                  <a:cubicBezTo>
                    <a:pt x="8148" y="30607"/>
                    <a:pt x="7639" y="33020"/>
                    <a:pt x="7639" y="35814"/>
                  </a:cubicBezTo>
                  <a:lnTo>
                    <a:pt x="7639" y="62484"/>
                  </a:lnTo>
                  <a:lnTo>
                    <a:pt x="0" y="62484"/>
                  </a:ln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grpSp>
        <p:nvGrpSpPr>
          <p:cNvPr id="138" name="Google Shape;138;p34"/>
          <p:cNvGrpSpPr/>
          <p:nvPr/>
        </p:nvGrpSpPr>
        <p:grpSpPr>
          <a:xfrm>
            <a:off x="466159" y="6055089"/>
            <a:ext cx="7372805" cy="490488"/>
            <a:chOff x="349619" y="4541317"/>
            <a:chExt cx="5529604" cy="367866"/>
          </a:xfrm>
        </p:grpSpPr>
        <p:grpSp>
          <p:nvGrpSpPr>
            <p:cNvPr id="139" name="Google Shape;139;p34"/>
            <p:cNvGrpSpPr/>
            <p:nvPr/>
          </p:nvGrpSpPr>
          <p:grpSpPr>
            <a:xfrm>
              <a:off x="4392525" y="4701540"/>
              <a:ext cx="569348" cy="164083"/>
              <a:chOff x="4623944" y="4701540"/>
              <a:chExt cx="569348" cy="164083"/>
            </a:xfrm>
          </p:grpSpPr>
          <p:sp>
            <p:nvSpPr>
              <p:cNvPr id="140" name="Google Shape;140;p34"/>
              <p:cNvSpPr/>
              <p:nvPr/>
            </p:nvSpPr>
            <p:spPr>
              <a:xfrm>
                <a:off x="4914984" y="4706365"/>
                <a:ext cx="8912" cy="40640"/>
              </a:xfrm>
              <a:custGeom>
                <a:rect b="b" l="l" r="r" t="t"/>
                <a:pathLst>
                  <a:path extrusionOk="0" h="40640" w="8912">
                    <a:moveTo>
                      <a:pt x="1273" y="7620"/>
                    </a:moveTo>
                    <a:cubicBezTo>
                      <a:pt x="382" y="6731"/>
                      <a:pt x="0" y="5715"/>
                      <a:pt x="0" y="4445"/>
                    </a:cubicBezTo>
                    <a:cubicBezTo>
                      <a:pt x="0" y="3175"/>
                      <a:pt x="382" y="2159"/>
                      <a:pt x="1273" y="1270"/>
                    </a:cubicBezTo>
                    <a:cubicBezTo>
                      <a:pt x="2164" y="381"/>
                      <a:pt x="3183" y="0"/>
                      <a:pt x="4456" y="0"/>
                    </a:cubicBezTo>
                    <a:cubicBezTo>
                      <a:pt x="5729" y="0"/>
                      <a:pt x="6748" y="381"/>
                      <a:pt x="7639" y="1270"/>
                    </a:cubicBezTo>
                    <a:cubicBezTo>
                      <a:pt x="8530" y="2159"/>
                      <a:pt x="8912" y="3175"/>
                      <a:pt x="8912" y="4445"/>
                    </a:cubicBezTo>
                    <a:cubicBezTo>
                      <a:pt x="8912" y="5715"/>
                      <a:pt x="8530" y="6731"/>
                      <a:pt x="7639" y="7620"/>
                    </a:cubicBezTo>
                    <a:cubicBezTo>
                      <a:pt x="6748" y="8509"/>
                      <a:pt x="5729" y="8890"/>
                      <a:pt x="4456" y="8890"/>
                    </a:cubicBezTo>
                    <a:cubicBezTo>
                      <a:pt x="3183" y="8890"/>
                      <a:pt x="2164" y="8509"/>
                      <a:pt x="1273" y="7620"/>
                    </a:cubicBezTo>
                    <a:close/>
                    <a:moveTo>
                      <a:pt x="636" y="40640"/>
                    </a:moveTo>
                    <a:lnTo>
                      <a:pt x="636" y="12065"/>
                    </a:lnTo>
                    <a:lnTo>
                      <a:pt x="8275" y="12065"/>
                    </a:lnTo>
                    <a:lnTo>
                      <a:pt x="8275" y="40640"/>
                    </a:lnTo>
                    <a:lnTo>
                      <a:pt x="636" y="406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41" name="Google Shape;141;p34"/>
              <p:cNvSpPr/>
              <p:nvPr/>
            </p:nvSpPr>
            <p:spPr>
              <a:xfrm>
                <a:off x="4930771" y="4717796"/>
                <a:ext cx="27118" cy="29209"/>
              </a:xfrm>
              <a:custGeom>
                <a:rect b="b" l="l" r="r" t="t"/>
                <a:pathLst>
                  <a:path extrusionOk="0" h="29209" w="27118">
                    <a:moveTo>
                      <a:pt x="7639" y="10668"/>
                    </a:moveTo>
                    <a:lnTo>
                      <a:pt x="7639" y="29210"/>
                    </a:lnTo>
                    <a:lnTo>
                      <a:pt x="0" y="29210"/>
                    </a:lnTo>
                    <a:lnTo>
                      <a:pt x="0" y="635"/>
                    </a:lnTo>
                    <a:lnTo>
                      <a:pt x="7639" y="635"/>
                    </a:lnTo>
                    <a:lnTo>
                      <a:pt x="7639" y="3810"/>
                    </a:lnTo>
                    <a:cubicBezTo>
                      <a:pt x="8657" y="2667"/>
                      <a:pt x="9803" y="1778"/>
                      <a:pt x="11204" y="1016"/>
                    </a:cubicBezTo>
                    <a:cubicBezTo>
                      <a:pt x="12604" y="381"/>
                      <a:pt x="14132" y="0"/>
                      <a:pt x="15660" y="0"/>
                    </a:cubicBezTo>
                    <a:cubicBezTo>
                      <a:pt x="18970" y="0"/>
                      <a:pt x="21771" y="1016"/>
                      <a:pt x="23935" y="3175"/>
                    </a:cubicBezTo>
                    <a:cubicBezTo>
                      <a:pt x="26100" y="5334"/>
                      <a:pt x="27118" y="8128"/>
                      <a:pt x="27118" y="11557"/>
                    </a:cubicBezTo>
                    <a:lnTo>
                      <a:pt x="27118" y="29083"/>
                    </a:lnTo>
                    <a:lnTo>
                      <a:pt x="19479" y="29083"/>
                    </a:lnTo>
                    <a:lnTo>
                      <a:pt x="19479" y="12192"/>
                    </a:lnTo>
                    <a:cubicBezTo>
                      <a:pt x="19479" y="10541"/>
                      <a:pt x="18970" y="9271"/>
                      <a:pt x="17951" y="8128"/>
                    </a:cubicBezTo>
                    <a:cubicBezTo>
                      <a:pt x="16933" y="6985"/>
                      <a:pt x="15532" y="6477"/>
                      <a:pt x="13877" y="6477"/>
                    </a:cubicBezTo>
                    <a:cubicBezTo>
                      <a:pt x="12731" y="6477"/>
                      <a:pt x="11586" y="6858"/>
                      <a:pt x="10440" y="7620"/>
                    </a:cubicBezTo>
                    <a:cubicBezTo>
                      <a:pt x="9294" y="8382"/>
                      <a:pt x="8403" y="9271"/>
                      <a:pt x="7766" y="1041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42" name="Google Shape;142;p34"/>
              <p:cNvSpPr/>
              <p:nvPr/>
            </p:nvSpPr>
            <p:spPr>
              <a:xfrm>
                <a:off x="4964637" y="4717796"/>
                <a:ext cx="27118" cy="29209"/>
              </a:xfrm>
              <a:custGeom>
                <a:rect b="b" l="l" r="r" t="t"/>
                <a:pathLst>
                  <a:path extrusionOk="0" h="29209" w="27118">
                    <a:moveTo>
                      <a:pt x="7639" y="10668"/>
                    </a:moveTo>
                    <a:lnTo>
                      <a:pt x="7639" y="29210"/>
                    </a:lnTo>
                    <a:lnTo>
                      <a:pt x="0" y="29210"/>
                    </a:lnTo>
                    <a:lnTo>
                      <a:pt x="0" y="635"/>
                    </a:lnTo>
                    <a:lnTo>
                      <a:pt x="7639" y="635"/>
                    </a:lnTo>
                    <a:lnTo>
                      <a:pt x="7639" y="3810"/>
                    </a:lnTo>
                    <a:cubicBezTo>
                      <a:pt x="8657" y="2667"/>
                      <a:pt x="9803" y="1778"/>
                      <a:pt x="11204" y="1016"/>
                    </a:cubicBezTo>
                    <a:cubicBezTo>
                      <a:pt x="12604" y="381"/>
                      <a:pt x="14132" y="0"/>
                      <a:pt x="15660" y="0"/>
                    </a:cubicBezTo>
                    <a:cubicBezTo>
                      <a:pt x="18970" y="0"/>
                      <a:pt x="21771" y="1016"/>
                      <a:pt x="23935" y="3175"/>
                    </a:cubicBezTo>
                    <a:cubicBezTo>
                      <a:pt x="26100" y="5334"/>
                      <a:pt x="27118" y="8128"/>
                      <a:pt x="27118" y="11557"/>
                    </a:cubicBezTo>
                    <a:lnTo>
                      <a:pt x="27118" y="29083"/>
                    </a:lnTo>
                    <a:lnTo>
                      <a:pt x="19479" y="29083"/>
                    </a:lnTo>
                    <a:lnTo>
                      <a:pt x="19479" y="12192"/>
                    </a:lnTo>
                    <a:cubicBezTo>
                      <a:pt x="19479" y="10541"/>
                      <a:pt x="18970" y="9271"/>
                      <a:pt x="17951" y="8128"/>
                    </a:cubicBezTo>
                    <a:cubicBezTo>
                      <a:pt x="16933" y="6985"/>
                      <a:pt x="15532" y="6477"/>
                      <a:pt x="13877" y="6477"/>
                    </a:cubicBezTo>
                    <a:cubicBezTo>
                      <a:pt x="12731" y="6477"/>
                      <a:pt x="11586" y="6858"/>
                      <a:pt x="10440" y="7620"/>
                    </a:cubicBezTo>
                    <a:cubicBezTo>
                      <a:pt x="9294" y="8382"/>
                      <a:pt x="8403" y="9271"/>
                      <a:pt x="7766" y="1041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43" name="Google Shape;143;p34"/>
              <p:cNvSpPr/>
              <p:nvPr/>
            </p:nvSpPr>
            <p:spPr>
              <a:xfrm>
                <a:off x="4996593" y="4717669"/>
                <a:ext cx="31828" cy="29971"/>
              </a:xfrm>
              <a:custGeom>
                <a:rect b="b" l="l" r="r" t="t"/>
                <a:pathLst>
                  <a:path extrusionOk="0" h="29971" w="31828">
                    <a:moveTo>
                      <a:pt x="4583" y="25654"/>
                    </a:moveTo>
                    <a:cubicBezTo>
                      <a:pt x="1528" y="22733"/>
                      <a:pt x="0" y="19177"/>
                      <a:pt x="0" y="14986"/>
                    </a:cubicBezTo>
                    <a:cubicBezTo>
                      <a:pt x="0" y="10795"/>
                      <a:pt x="1528" y="7239"/>
                      <a:pt x="4583" y="4318"/>
                    </a:cubicBezTo>
                    <a:cubicBezTo>
                      <a:pt x="7639" y="1397"/>
                      <a:pt x="11458" y="0"/>
                      <a:pt x="15914" y="0"/>
                    </a:cubicBezTo>
                    <a:cubicBezTo>
                      <a:pt x="18842" y="0"/>
                      <a:pt x="21643" y="635"/>
                      <a:pt x="24062" y="2032"/>
                    </a:cubicBezTo>
                    <a:cubicBezTo>
                      <a:pt x="26481" y="3302"/>
                      <a:pt x="28391" y="5207"/>
                      <a:pt x="29792" y="7493"/>
                    </a:cubicBezTo>
                    <a:cubicBezTo>
                      <a:pt x="31192" y="9779"/>
                      <a:pt x="31829" y="12319"/>
                      <a:pt x="31829" y="14986"/>
                    </a:cubicBezTo>
                    <a:cubicBezTo>
                      <a:pt x="31829" y="17653"/>
                      <a:pt x="31192" y="20320"/>
                      <a:pt x="29792" y="22479"/>
                    </a:cubicBezTo>
                    <a:cubicBezTo>
                      <a:pt x="28391" y="24765"/>
                      <a:pt x="26481" y="26543"/>
                      <a:pt x="24062" y="27940"/>
                    </a:cubicBezTo>
                    <a:cubicBezTo>
                      <a:pt x="21643" y="29210"/>
                      <a:pt x="18970" y="29972"/>
                      <a:pt x="15914" y="29972"/>
                    </a:cubicBezTo>
                    <a:cubicBezTo>
                      <a:pt x="11458" y="29972"/>
                      <a:pt x="7639" y="28575"/>
                      <a:pt x="4583" y="25654"/>
                    </a:cubicBezTo>
                    <a:close/>
                    <a:moveTo>
                      <a:pt x="7639" y="15113"/>
                    </a:moveTo>
                    <a:cubicBezTo>
                      <a:pt x="7639" y="17399"/>
                      <a:pt x="8403" y="19431"/>
                      <a:pt x="10058" y="20955"/>
                    </a:cubicBezTo>
                    <a:cubicBezTo>
                      <a:pt x="11586" y="22479"/>
                      <a:pt x="13623" y="23368"/>
                      <a:pt x="15914" y="23368"/>
                    </a:cubicBezTo>
                    <a:cubicBezTo>
                      <a:pt x="18206" y="23368"/>
                      <a:pt x="20243" y="22606"/>
                      <a:pt x="21771" y="20955"/>
                    </a:cubicBezTo>
                    <a:cubicBezTo>
                      <a:pt x="23426" y="19431"/>
                      <a:pt x="24190" y="17399"/>
                      <a:pt x="24190" y="15113"/>
                    </a:cubicBezTo>
                    <a:cubicBezTo>
                      <a:pt x="24190" y="12827"/>
                      <a:pt x="23426" y="10795"/>
                      <a:pt x="21771" y="9271"/>
                    </a:cubicBezTo>
                    <a:cubicBezTo>
                      <a:pt x="20115" y="7620"/>
                      <a:pt x="18206" y="6858"/>
                      <a:pt x="15914" y="6858"/>
                    </a:cubicBezTo>
                    <a:cubicBezTo>
                      <a:pt x="13623" y="6858"/>
                      <a:pt x="11586" y="7620"/>
                      <a:pt x="10058" y="9271"/>
                    </a:cubicBezTo>
                    <a:cubicBezTo>
                      <a:pt x="8530" y="10922"/>
                      <a:pt x="7639" y="12827"/>
                      <a:pt x="7639" y="1511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44" name="Google Shape;144;p34"/>
              <p:cNvSpPr/>
              <p:nvPr/>
            </p:nvSpPr>
            <p:spPr>
              <a:xfrm>
                <a:off x="5030204" y="4718430"/>
                <a:ext cx="28518" cy="28575"/>
              </a:xfrm>
              <a:custGeom>
                <a:rect b="b" l="l" r="r" t="t"/>
                <a:pathLst>
                  <a:path extrusionOk="0" h="28575" w="28518">
                    <a:moveTo>
                      <a:pt x="20625" y="0"/>
                    </a:moveTo>
                    <a:lnTo>
                      <a:pt x="28519" y="0"/>
                    </a:lnTo>
                    <a:lnTo>
                      <a:pt x="18333" y="28575"/>
                    </a:lnTo>
                    <a:lnTo>
                      <a:pt x="10185" y="28575"/>
                    </a:lnTo>
                    <a:lnTo>
                      <a:pt x="0" y="0"/>
                    </a:lnTo>
                    <a:lnTo>
                      <a:pt x="7893" y="0"/>
                    </a:lnTo>
                    <a:lnTo>
                      <a:pt x="14259" y="19431"/>
                    </a:lnTo>
                    <a:lnTo>
                      <a:pt x="20625"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45" name="Google Shape;145;p34"/>
              <p:cNvSpPr/>
              <p:nvPr/>
            </p:nvSpPr>
            <p:spPr>
              <a:xfrm>
                <a:off x="5060632" y="4717669"/>
                <a:ext cx="30682" cy="29971"/>
              </a:xfrm>
              <a:custGeom>
                <a:rect b="b" l="l" r="r" t="t"/>
                <a:pathLst>
                  <a:path extrusionOk="0" h="29971" w="30682">
                    <a:moveTo>
                      <a:pt x="14132" y="127"/>
                    </a:moveTo>
                    <a:cubicBezTo>
                      <a:pt x="17696" y="127"/>
                      <a:pt x="20752" y="1270"/>
                      <a:pt x="23171" y="3683"/>
                    </a:cubicBezTo>
                    <a:lnTo>
                      <a:pt x="23171" y="762"/>
                    </a:lnTo>
                    <a:lnTo>
                      <a:pt x="30683" y="762"/>
                    </a:lnTo>
                    <a:lnTo>
                      <a:pt x="30683" y="29337"/>
                    </a:lnTo>
                    <a:lnTo>
                      <a:pt x="23171" y="29337"/>
                    </a:lnTo>
                    <a:lnTo>
                      <a:pt x="23171" y="26416"/>
                    </a:lnTo>
                    <a:cubicBezTo>
                      <a:pt x="20752" y="28829"/>
                      <a:pt x="17696" y="29972"/>
                      <a:pt x="14132" y="29972"/>
                    </a:cubicBezTo>
                    <a:cubicBezTo>
                      <a:pt x="11458" y="29972"/>
                      <a:pt x="9039" y="29337"/>
                      <a:pt x="6875" y="27940"/>
                    </a:cubicBezTo>
                    <a:cubicBezTo>
                      <a:pt x="4711" y="26543"/>
                      <a:pt x="2928" y="24765"/>
                      <a:pt x="1782" y="22479"/>
                    </a:cubicBezTo>
                    <a:cubicBezTo>
                      <a:pt x="509" y="20193"/>
                      <a:pt x="0" y="17653"/>
                      <a:pt x="0" y="14986"/>
                    </a:cubicBezTo>
                    <a:cubicBezTo>
                      <a:pt x="0" y="12319"/>
                      <a:pt x="636" y="9779"/>
                      <a:pt x="1782" y="7493"/>
                    </a:cubicBezTo>
                    <a:cubicBezTo>
                      <a:pt x="3055" y="5207"/>
                      <a:pt x="4711" y="3429"/>
                      <a:pt x="6875" y="2032"/>
                    </a:cubicBezTo>
                    <a:cubicBezTo>
                      <a:pt x="9039" y="635"/>
                      <a:pt x="11458" y="0"/>
                      <a:pt x="14132" y="0"/>
                    </a:cubicBezTo>
                    <a:close/>
                    <a:moveTo>
                      <a:pt x="15787" y="23241"/>
                    </a:moveTo>
                    <a:cubicBezTo>
                      <a:pt x="17442" y="23241"/>
                      <a:pt x="18970" y="22860"/>
                      <a:pt x="20243" y="21971"/>
                    </a:cubicBezTo>
                    <a:cubicBezTo>
                      <a:pt x="21516" y="21082"/>
                      <a:pt x="22535" y="20066"/>
                      <a:pt x="23298" y="18669"/>
                    </a:cubicBezTo>
                    <a:lnTo>
                      <a:pt x="23298" y="11303"/>
                    </a:lnTo>
                    <a:cubicBezTo>
                      <a:pt x="22662" y="9906"/>
                      <a:pt x="21643" y="8763"/>
                      <a:pt x="20243" y="8001"/>
                    </a:cubicBezTo>
                    <a:cubicBezTo>
                      <a:pt x="18842" y="7239"/>
                      <a:pt x="17442" y="6731"/>
                      <a:pt x="15787" y="6731"/>
                    </a:cubicBezTo>
                    <a:cubicBezTo>
                      <a:pt x="13495" y="6731"/>
                      <a:pt x="11458" y="7493"/>
                      <a:pt x="9931" y="9144"/>
                    </a:cubicBezTo>
                    <a:cubicBezTo>
                      <a:pt x="8403" y="10668"/>
                      <a:pt x="7512" y="12700"/>
                      <a:pt x="7512" y="14986"/>
                    </a:cubicBezTo>
                    <a:cubicBezTo>
                      <a:pt x="7512" y="17272"/>
                      <a:pt x="8275" y="19304"/>
                      <a:pt x="9931" y="20828"/>
                    </a:cubicBezTo>
                    <a:cubicBezTo>
                      <a:pt x="11458" y="22352"/>
                      <a:pt x="13495" y="23241"/>
                      <a:pt x="15787" y="2324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46" name="Google Shape;146;p34"/>
              <p:cNvSpPr/>
              <p:nvPr/>
            </p:nvSpPr>
            <p:spPr>
              <a:xfrm>
                <a:off x="5095898" y="4710176"/>
                <a:ext cx="19097" cy="37464"/>
              </a:xfrm>
              <a:custGeom>
                <a:rect b="b" l="l" r="r" t="t"/>
                <a:pathLst>
                  <a:path extrusionOk="0" h="37464" w="19097">
                    <a:moveTo>
                      <a:pt x="12095" y="14859"/>
                    </a:moveTo>
                    <a:lnTo>
                      <a:pt x="12095" y="26924"/>
                    </a:lnTo>
                    <a:cubicBezTo>
                      <a:pt x="12095" y="28321"/>
                      <a:pt x="12477" y="29337"/>
                      <a:pt x="13113" y="29972"/>
                    </a:cubicBezTo>
                    <a:cubicBezTo>
                      <a:pt x="13750" y="30607"/>
                      <a:pt x="14896" y="30861"/>
                      <a:pt x="16424" y="30861"/>
                    </a:cubicBezTo>
                    <a:cubicBezTo>
                      <a:pt x="17442" y="30861"/>
                      <a:pt x="18333" y="30861"/>
                      <a:pt x="19097" y="30734"/>
                    </a:cubicBezTo>
                    <a:lnTo>
                      <a:pt x="19097" y="37084"/>
                    </a:lnTo>
                    <a:cubicBezTo>
                      <a:pt x="17951" y="37338"/>
                      <a:pt x="16551" y="37465"/>
                      <a:pt x="15150" y="37465"/>
                    </a:cubicBezTo>
                    <a:cubicBezTo>
                      <a:pt x="8021" y="37465"/>
                      <a:pt x="4456" y="34163"/>
                      <a:pt x="4456" y="27432"/>
                    </a:cubicBezTo>
                    <a:lnTo>
                      <a:pt x="4456" y="14859"/>
                    </a:lnTo>
                    <a:lnTo>
                      <a:pt x="0" y="14859"/>
                    </a:lnTo>
                    <a:lnTo>
                      <a:pt x="0" y="8255"/>
                    </a:lnTo>
                    <a:lnTo>
                      <a:pt x="4456" y="8255"/>
                    </a:lnTo>
                    <a:lnTo>
                      <a:pt x="4456" y="635"/>
                    </a:lnTo>
                    <a:lnTo>
                      <a:pt x="12095" y="0"/>
                    </a:lnTo>
                    <a:lnTo>
                      <a:pt x="12095" y="8255"/>
                    </a:lnTo>
                    <a:lnTo>
                      <a:pt x="18843" y="8255"/>
                    </a:lnTo>
                    <a:lnTo>
                      <a:pt x="18843" y="14859"/>
                    </a:lnTo>
                    <a:lnTo>
                      <a:pt x="12095" y="148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47" name="Google Shape;147;p34"/>
              <p:cNvSpPr/>
              <p:nvPr/>
            </p:nvSpPr>
            <p:spPr>
              <a:xfrm>
                <a:off x="5119706" y="4706365"/>
                <a:ext cx="8912" cy="40640"/>
              </a:xfrm>
              <a:custGeom>
                <a:rect b="b" l="l" r="r" t="t"/>
                <a:pathLst>
                  <a:path extrusionOk="0" h="40640" w="8912">
                    <a:moveTo>
                      <a:pt x="1273" y="7620"/>
                    </a:moveTo>
                    <a:cubicBezTo>
                      <a:pt x="382" y="6731"/>
                      <a:pt x="0" y="5715"/>
                      <a:pt x="0" y="4445"/>
                    </a:cubicBezTo>
                    <a:cubicBezTo>
                      <a:pt x="0" y="3175"/>
                      <a:pt x="382" y="2159"/>
                      <a:pt x="1273" y="1270"/>
                    </a:cubicBezTo>
                    <a:cubicBezTo>
                      <a:pt x="2165" y="381"/>
                      <a:pt x="3183" y="0"/>
                      <a:pt x="4456" y="0"/>
                    </a:cubicBezTo>
                    <a:cubicBezTo>
                      <a:pt x="5729" y="0"/>
                      <a:pt x="6748" y="381"/>
                      <a:pt x="7639" y="1270"/>
                    </a:cubicBezTo>
                    <a:cubicBezTo>
                      <a:pt x="8530" y="2159"/>
                      <a:pt x="8912" y="3175"/>
                      <a:pt x="8912" y="4445"/>
                    </a:cubicBezTo>
                    <a:cubicBezTo>
                      <a:pt x="8912" y="5715"/>
                      <a:pt x="8530" y="6731"/>
                      <a:pt x="7639" y="7620"/>
                    </a:cubicBezTo>
                    <a:cubicBezTo>
                      <a:pt x="6748" y="8509"/>
                      <a:pt x="5729" y="8890"/>
                      <a:pt x="4456" y="8890"/>
                    </a:cubicBezTo>
                    <a:cubicBezTo>
                      <a:pt x="3183" y="8890"/>
                      <a:pt x="2165" y="8509"/>
                      <a:pt x="1273" y="7620"/>
                    </a:cubicBezTo>
                    <a:close/>
                    <a:moveTo>
                      <a:pt x="637" y="40640"/>
                    </a:moveTo>
                    <a:lnTo>
                      <a:pt x="637" y="12065"/>
                    </a:lnTo>
                    <a:lnTo>
                      <a:pt x="8276" y="12065"/>
                    </a:lnTo>
                    <a:lnTo>
                      <a:pt x="8276" y="40640"/>
                    </a:lnTo>
                    <a:lnTo>
                      <a:pt x="637" y="406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48" name="Google Shape;148;p34"/>
              <p:cNvSpPr/>
              <p:nvPr/>
            </p:nvSpPr>
            <p:spPr>
              <a:xfrm>
                <a:off x="5132310" y="4718430"/>
                <a:ext cx="28518" cy="28575"/>
              </a:xfrm>
              <a:custGeom>
                <a:rect b="b" l="l" r="r" t="t"/>
                <a:pathLst>
                  <a:path extrusionOk="0" h="28575" w="28518">
                    <a:moveTo>
                      <a:pt x="20625" y="0"/>
                    </a:moveTo>
                    <a:lnTo>
                      <a:pt x="28518" y="0"/>
                    </a:lnTo>
                    <a:lnTo>
                      <a:pt x="18333" y="28575"/>
                    </a:lnTo>
                    <a:lnTo>
                      <a:pt x="10185" y="28575"/>
                    </a:lnTo>
                    <a:lnTo>
                      <a:pt x="0" y="0"/>
                    </a:lnTo>
                    <a:lnTo>
                      <a:pt x="7893" y="0"/>
                    </a:lnTo>
                    <a:lnTo>
                      <a:pt x="14259" y="19431"/>
                    </a:lnTo>
                    <a:lnTo>
                      <a:pt x="20625"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49" name="Google Shape;149;p34"/>
              <p:cNvSpPr/>
              <p:nvPr/>
            </p:nvSpPr>
            <p:spPr>
              <a:xfrm>
                <a:off x="5162865" y="4717922"/>
                <a:ext cx="30427" cy="29717"/>
              </a:xfrm>
              <a:custGeom>
                <a:rect b="b" l="l" r="r" t="t"/>
                <a:pathLst>
                  <a:path extrusionOk="0" h="29717" w="30427">
                    <a:moveTo>
                      <a:pt x="7512" y="17018"/>
                    </a:moveTo>
                    <a:cubicBezTo>
                      <a:pt x="7893" y="19050"/>
                      <a:pt x="8785" y="20574"/>
                      <a:pt x="10312" y="21844"/>
                    </a:cubicBezTo>
                    <a:cubicBezTo>
                      <a:pt x="11840" y="23114"/>
                      <a:pt x="13623" y="23622"/>
                      <a:pt x="15787" y="23622"/>
                    </a:cubicBezTo>
                    <a:cubicBezTo>
                      <a:pt x="18843" y="23622"/>
                      <a:pt x="21516" y="22479"/>
                      <a:pt x="23935" y="20066"/>
                    </a:cubicBezTo>
                    <a:lnTo>
                      <a:pt x="28518" y="24511"/>
                    </a:lnTo>
                    <a:cubicBezTo>
                      <a:pt x="25335" y="27940"/>
                      <a:pt x="21134" y="29718"/>
                      <a:pt x="15914" y="29718"/>
                    </a:cubicBezTo>
                    <a:cubicBezTo>
                      <a:pt x="13623" y="29718"/>
                      <a:pt x="11458" y="29337"/>
                      <a:pt x="9421" y="28575"/>
                    </a:cubicBezTo>
                    <a:cubicBezTo>
                      <a:pt x="7384" y="27813"/>
                      <a:pt x="5729" y="26797"/>
                      <a:pt x="4329" y="25400"/>
                    </a:cubicBezTo>
                    <a:cubicBezTo>
                      <a:pt x="2928" y="24003"/>
                      <a:pt x="1910" y="22479"/>
                      <a:pt x="1146" y="20701"/>
                    </a:cubicBezTo>
                    <a:cubicBezTo>
                      <a:pt x="382" y="18923"/>
                      <a:pt x="0" y="16891"/>
                      <a:pt x="0" y="14859"/>
                    </a:cubicBezTo>
                    <a:cubicBezTo>
                      <a:pt x="0" y="12827"/>
                      <a:pt x="382" y="10795"/>
                      <a:pt x="1146" y="9017"/>
                    </a:cubicBezTo>
                    <a:cubicBezTo>
                      <a:pt x="1910" y="7239"/>
                      <a:pt x="3055" y="5588"/>
                      <a:pt x="4329" y="4318"/>
                    </a:cubicBezTo>
                    <a:cubicBezTo>
                      <a:pt x="5602" y="3048"/>
                      <a:pt x="7384" y="1905"/>
                      <a:pt x="9294" y="1143"/>
                    </a:cubicBezTo>
                    <a:cubicBezTo>
                      <a:pt x="11204" y="381"/>
                      <a:pt x="13241" y="0"/>
                      <a:pt x="15405" y="0"/>
                    </a:cubicBezTo>
                    <a:cubicBezTo>
                      <a:pt x="18206" y="0"/>
                      <a:pt x="20879" y="635"/>
                      <a:pt x="23171" y="1905"/>
                    </a:cubicBezTo>
                    <a:cubicBezTo>
                      <a:pt x="25463" y="3175"/>
                      <a:pt x="27245" y="4953"/>
                      <a:pt x="28518" y="7112"/>
                    </a:cubicBezTo>
                    <a:cubicBezTo>
                      <a:pt x="29792" y="9271"/>
                      <a:pt x="30428" y="11684"/>
                      <a:pt x="30428" y="14351"/>
                    </a:cubicBezTo>
                    <a:cubicBezTo>
                      <a:pt x="30428" y="15367"/>
                      <a:pt x="30428" y="16256"/>
                      <a:pt x="30046" y="17145"/>
                    </a:cubicBezTo>
                    <a:lnTo>
                      <a:pt x="7512" y="17145"/>
                    </a:lnTo>
                    <a:close/>
                    <a:moveTo>
                      <a:pt x="15277" y="5842"/>
                    </a:moveTo>
                    <a:cubicBezTo>
                      <a:pt x="13495" y="5842"/>
                      <a:pt x="11840" y="6350"/>
                      <a:pt x="10567" y="7366"/>
                    </a:cubicBezTo>
                    <a:cubicBezTo>
                      <a:pt x="9167" y="8382"/>
                      <a:pt x="8275" y="9779"/>
                      <a:pt x="7766" y="11557"/>
                    </a:cubicBezTo>
                    <a:lnTo>
                      <a:pt x="22662" y="11557"/>
                    </a:lnTo>
                    <a:cubicBezTo>
                      <a:pt x="22280" y="9779"/>
                      <a:pt x="21389" y="8382"/>
                      <a:pt x="20115" y="7366"/>
                    </a:cubicBezTo>
                    <a:cubicBezTo>
                      <a:pt x="18843" y="6350"/>
                      <a:pt x="17315" y="5842"/>
                      <a:pt x="15405" y="584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50" name="Google Shape;150;p34"/>
              <p:cNvSpPr/>
              <p:nvPr/>
            </p:nvSpPr>
            <p:spPr>
              <a:xfrm>
                <a:off x="4915494" y="4764785"/>
                <a:ext cx="27117" cy="40259"/>
              </a:xfrm>
              <a:custGeom>
                <a:rect b="b" l="l" r="r" t="t"/>
                <a:pathLst>
                  <a:path extrusionOk="0" h="40259" w="27117">
                    <a:moveTo>
                      <a:pt x="7639" y="21717"/>
                    </a:moveTo>
                    <a:lnTo>
                      <a:pt x="7639" y="40259"/>
                    </a:lnTo>
                    <a:lnTo>
                      <a:pt x="0" y="40259"/>
                    </a:lnTo>
                    <a:lnTo>
                      <a:pt x="0" y="0"/>
                    </a:lnTo>
                    <a:lnTo>
                      <a:pt x="7639" y="0"/>
                    </a:lnTo>
                    <a:lnTo>
                      <a:pt x="7639" y="14859"/>
                    </a:lnTo>
                    <a:cubicBezTo>
                      <a:pt x="8657" y="13716"/>
                      <a:pt x="9803" y="12827"/>
                      <a:pt x="11203" y="12065"/>
                    </a:cubicBezTo>
                    <a:cubicBezTo>
                      <a:pt x="12604" y="11430"/>
                      <a:pt x="14132" y="11049"/>
                      <a:pt x="15659" y="11049"/>
                    </a:cubicBezTo>
                    <a:cubicBezTo>
                      <a:pt x="18970" y="11049"/>
                      <a:pt x="21771" y="12065"/>
                      <a:pt x="23935" y="14224"/>
                    </a:cubicBezTo>
                    <a:cubicBezTo>
                      <a:pt x="26099" y="16383"/>
                      <a:pt x="27118" y="19177"/>
                      <a:pt x="27118" y="22606"/>
                    </a:cubicBezTo>
                    <a:lnTo>
                      <a:pt x="27118" y="40132"/>
                    </a:lnTo>
                    <a:lnTo>
                      <a:pt x="19479" y="40132"/>
                    </a:lnTo>
                    <a:lnTo>
                      <a:pt x="19479" y="23241"/>
                    </a:lnTo>
                    <a:cubicBezTo>
                      <a:pt x="19479" y="21590"/>
                      <a:pt x="18970" y="20320"/>
                      <a:pt x="17951" y="19177"/>
                    </a:cubicBezTo>
                    <a:cubicBezTo>
                      <a:pt x="16933" y="18034"/>
                      <a:pt x="15532" y="17526"/>
                      <a:pt x="13877" y="17526"/>
                    </a:cubicBezTo>
                    <a:cubicBezTo>
                      <a:pt x="12731" y="17526"/>
                      <a:pt x="11586" y="17907"/>
                      <a:pt x="10439" y="18669"/>
                    </a:cubicBezTo>
                    <a:cubicBezTo>
                      <a:pt x="9294" y="19431"/>
                      <a:pt x="8403" y="20320"/>
                      <a:pt x="7766" y="214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51" name="Google Shape;151;p34"/>
              <p:cNvSpPr/>
              <p:nvPr/>
            </p:nvSpPr>
            <p:spPr>
              <a:xfrm>
                <a:off x="4947704" y="4775961"/>
                <a:ext cx="30427" cy="29717"/>
              </a:xfrm>
              <a:custGeom>
                <a:rect b="b" l="l" r="r" t="t"/>
                <a:pathLst>
                  <a:path extrusionOk="0" h="29717" w="30427">
                    <a:moveTo>
                      <a:pt x="7512" y="17018"/>
                    </a:moveTo>
                    <a:cubicBezTo>
                      <a:pt x="7893" y="19050"/>
                      <a:pt x="8785" y="20574"/>
                      <a:pt x="10312" y="21844"/>
                    </a:cubicBezTo>
                    <a:cubicBezTo>
                      <a:pt x="11840" y="23114"/>
                      <a:pt x="13622" y="23622"/>
                      <a:pt x="15787" y="23622"/>
                    </a:cubicBezTo>
                    <a:cubicBezTo>
                      <a:pt x="18842" y="23622"/>
                      <a:pt x="21516" y="22479"/>
                      <a:pt x="23935" y="20066"/>
                    </a:cubicBezTo>
                    <a:lnTo>
                      <a:pt x="28518" y="24511"/>
                    </a:lnTo>
                    <a:cubicBezTo>
                      <a:pt x="25335" y="27940"/>
                      <a:pt x="21134" y="29718"/>
                      <a:pt x="15914" y="29718"/>
                    </a:cubicBezTo>
                    <a:cubicBezTo>
                      <a:pt x="13622" y="29718"/>
                      <a:pt x="11458" y="29337"/>
                      <a:pt x="9421" y="28575"/>
                    </a:cubicBezTo>
                    <a:cubicBezTo>
                      <a:pt x="7384" y="27813"/>
                      <a:pt x="5729" y="26797"/>
                      <a:pt x="4329" y="25400"/>
                    </a:cubicBezTo>
                    <a:cubicBezTo>
                      <a:pt x="2928" y="24003"/>
                      <a:pt x="1910" y="22479"/>
                      <a:pt x="1146" y="20701"/>
                    </a:cubicBezTo>
                    <a:cubicBezTo>
                      <a:pt x="382" y="18923"/>
                      <a:pt x="0" y="16891"/>
                      <a:pt x="0" y="14859"/>
                    </a:cubicBezTo>
                    <a:cubicBezTo>
                      <a:pt x="0" y="12827"/>
                      <a:pt x="382" y="10795"/>
                      <a:pt x="1146" y="9017"/>
                    </a:cubicBezTo>
                    <a:cubicBezTo>
                      <a:pt x="1910" y="7239"/>
                      <a:pt x="3055" y="5588"/>
                      <a:pt x="4329" y="4318"/>
                    </a:cubicBezTo>
                    <a:cubicBezTo>
                      <a:pt x="5602" y="3048"/>
                      <a:pt x="7384" y="1905"/>
                      <a:pt x="9294" y="1143"/>
                    </a:cubicBezTo>
                    <a:cubicBezTo>
                      <a:pt x="11204" y="381"/>
                      <a:pt x="13240" y="0"/>
                      <a:pt x="15405" y="0"/>
                    </a:cubicBezTo>
                    <a:cubicBezTo>
                      <a:pt x="18206" y="0"/>
                      <a:pt x="20879" y="635"/>
                      <a:pt x="23171" y="1905"/>
                    </a:cubicBezTo>
                    <a:cubicBezTo>
                      <a:pt x="25463" y="3175"/>
                      <a:pt x="27245" y="4953"/>
                      <a:pt x="28518" y="7112"/>
                    </a:cubicBezTo>
                    <a:cubicBezTo>
                      <a:pt x="29792" y="9271"/>
                      <a:pt x="30428" y="11684"/>
                      <a:pt x="30428" y="14351"/>
                    </a:cubicBezTo>
                    <a:cubicBezTo>
                      <a:pt x="30428" y="15367"/>
                      <a:pt x="30428" y="16256"/>
                      <a:pt x="30046" y="17145"/>
                    </a:cubicBezTo>
                    <a:lnTo>
                      <a:pt x="7512" y="17145"/>
                    </a:lnTo>
                    <a:close/>
                    <a:moveTo>
                      <a:pt x="15277" y="5969"/>
                    </a:moveTo>
                    <a:cubicBezTo>
                      <a:pt x="13495" y="5969"/>
                      <a:pt x="11840" y="6477"/>
                      <a:pt x="10567" y="7493"/>
                    </a:cubicBezTo>
                    <a:cubicBezTo>
                      <a:pt x="9167" y="8509"/>
                      <a:pt x="8275" y="9906"/>
                      <a:pt x="7766" y="11684"/>
                    </a:cubicBezTo>
                    <a:lnTo>
                      <a:pt x="22662" y="11684"/>
                    </a:lnTo>
                    <a:cubicBezTo>
                      <a:pt x="22280" y="9906"/>
                      <a:pt x="21389" y="8509"/>
                      <a:pt x="20115" y="7493"/>
                    </a:cubicBezTo>
                    <a:cubicBezTo>
                      <a:pt x="18842" y="6477"/>
                      <a:pt x="17315" y="5969"/>
                      <a:pt x="15405" y="59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52" name="Google Shape;152;p34"/>
              <p:cNvSpPr/>
              <p:nvPr/>
            </p:nvSpPr>
            <p:spPr>
              <a:xfrm>
                <a:off x="4981824" y="4775708"/>
                <a:ext cx="30682" cy="29971"/>
              </a:xfrm>
              <a:custGeom>
                <a:rect b="b" l="l" r="r" t="t"/>
                <a:pathLst>
                  <a:path extrusionOk="0" h="29971" w="30682">
                    <a:moveTo>
                      <a:pt x="14132" y="127"/>
                    </a:moveTo>
                    <a:cubicBezTo>
                      <a:pt x="17696" y="127"/>
                      <a:pt x="20752" y="1270"/>
                      <a:pt x="23171" y="3683"/>
                    </a:cubicBezTo>
                    <a:lnTo>
                      <a:pt x="23171" y="762"/>
                    </a:lnTo>
                    <a:lnTo>
                      <a:pt x="30683" y="762"/>
                    </a:lnTo>
                    <a:lnTo>
                      <a:pt x="30683" y="29337"/>
                    </a:lnTo>
                    <a:lnTo>
                      <a:pt x="23171" y="29337"/>
                    </a:lnTo>
                    <a:lnTo>
                      <a:pt x="23171" y="26416"/>
                    </a:lnTo>
                    <a:cubicBezTo>
                      <a:pt x="20752" y="28829"/>
                      <a:pt x="17696" y="29972"/>
                      <a:pt x="14132" y="29972"/>
                    </a:cubicBezTo>
                    <a:cubicBezTo>
                      <a:pt x="11458" y="29972"/>
                      <a:pt x="9039" y="29337"/>
                      <a:pt x="6875" y="27940"/>
                    </a:cubicBezTo>
                    <a:cubicBezTo>
                      <a:pt x="4711" y="26543"/>
                      <a:pt x="2928" y="24765"/>
                      <a:pt x="1782" y="22479"/>
                    </a:cubicBezTo>
                    <a:cubicBezTo>
                      <a:pt x="509" y="20193"/>
                      <a:pt x="0" y="17653"/>
                      <a:pt x="0" y="14986"/>
                    </a:cubicBezTo>
                    <a:cubicBezTo>
                      <a:pt x="0" y="12319"/>
                      <a:pt x="636" y="9779"/>
                      <a:pt x="1782" y="7493"/>
                    </a:cubicBezTo>
                    <a:cubicBezTo>
                      <a:pt x="3055" y="5207"/>
                      <a:pt x="4711" y="3429"/>
                      <a:pt x="6875" y="2032"/>
                    </a:cubicBezTo>
                    <a:cubicBezTo>
                      <a:pt x="9039" y="635"/>
                      <a:pt x="11458" y="0"/>
                      <a:pt x="14132" y="0"/>
                    </a:cubicBezTo>
                    <a:close/>
                    <a:moveTo>
                      <a:pt x="15660" y="23368"/>
                    </a:moveTo>
                    <a:cubicBezTo>
                      <a:pt x="17315" y="23368"/>
                      <a:pt x="18843" y="22987"/>
                      <a:pt x="20115" y="22098"/>
                    </a:cubicBezTo>
                    <a:cubicBezTo>
                      <a:pt x="21389" y="21209"/>
                      <a:pt x="22407" y="20193"/>
                      <a:pt x="23171" y="18796"/>
                    </a:cubicBezTo>
                    <a:lnTo>
                      <a:pt x="23171" y="11430"/>
                    </a:lnTo>
                    <a:cubicBezTo>
                      <a:pt x="22535" y="10033"/>
                      <a:pt x="21516" y="8890"/>
                      <a:pt x="20115" y="8128"/>
                    </a:cubicBezTo>
                    <a:cubicBezTo>
                      <a:pt x="18715" y="7366"/>
                      <a:pt x="17315" y="6858"/>
                      <a:pt x="15660" y="6858"/>
                    </a:cubicBezTo>
                    <a:cubicBezTo>
                      <a:pt x="13368" y="6858"/>
                      <a:pt x="11331" y="7620"/>
                      <a:pt x="9803" y="9271"/>
                    </a:cubicBezTo>
                    <a:cubicBezTo>
                      <a:pt x="8275" y="10795"/>
                      <a:pt x="7384" y="12827"/>
                      <a:pt x="7384" y="15113"/>
                    </a:cubicBezTo>
                    <a:cubicBezTo>
                      <a:pt x="7384" y="17399"/>
                      <a:pt x="8148" y="19431"/>
                      <a:pt x="9803" y="20955"/>
                    </a:cubicBezTo>
                    <a:cubicBezTo>
                      <a:pt x="11331" y="22479"/>
                      <a:pt x="13368" y="23368"/>
                      <a:pt x="15660" y="233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53" name="Google Shape;153;p34"/>
              <p:cNvSpPr/>
              <p:nvPr/>
            </p:nvSpPr>
            <p:spPr>
              <a:xfrm>
                <a:off x="5020019" y="4764785"/>
                <a:ext cx="7638" cy="40259"/>
              </a:xfrm>
              <a:custGeom>
                <a:rect b="b" l="l" r="r" t="t"/>
                <a:pathLst>
                  <a:path extrusionOk="0" h="40259" w="7638">
                    <a:moveTo>
                      <a:pt x="0" y="40259"/>
                    </a:moveTo>
                    <a:lnTo>
                      <a:pt x="0" y="0"/>
                    </a:lnTo>
                    <a:lnTo>
                      <a:pt x="7639" y="0"/>
                    </a:lnTo>
                    <a:lnTo>
                      <a:pt x="7639" y="40259"/>
                    </a:lnTo>
                    <a:lnTo>
                      <a:pt x="0" y="402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54" name="Google Shape;154;p34"/>
              <p:cNvSpPr/>
              <p:nvPr/>
            </p:nvSpPr>
            <p:spPr>
              <a:xfrm>
                <a:off x="5032496" y="4768215"/>
                <a:ext cx="19097" cy="37464"/>
              </a:xfrm>
              <a:custGeom>
                <a:rect b="b" l="l" r="r" t="t"/>
                <a:pathLst>
                  <a:path extrusionOk="0" h="37464" w="19097">
                    <a:moveTo>
                      <a:pt x="12095" y="14859"/>
                    </a:moveTo>
                    <a:lnTo>
                      <a:pt x="12095" y="26924"/>
                    </a:lnTo>
                    <a:cubicBezTo>
                      <a:pt x="12095" y="28321"/>
                      <a:pt x="12477" y="29337"/>
                      <a:pt x="13113" y="29972"/>
                    </a:cubicBezTo>
                    <a:cubicBezTo>
                      <a:pt x="13750" y="30607"/>
                      <a:pt x="14896" y="30861"/>
                      <a:pt x="16423" y="30861"/>
                    </a:cubicBezTo>
                    <a:cubicBezTo>
                      <a:pt x="17442" y="30861"/>
                      <a:pt x="18333" y="30861"/>
                      <a:pt x="19097" y="30734"/>
                    </a:cubicBezTo>
                    <a:lnTo>
                      <a:pt x="19097" y="37084"/>
                    </a:lnTo>
                    <a:cubicBezTo>
                      <a:pt x="17951" y="37338"/>
                      <a:pt x="16551" y="37465"/>
                      <a:pt x="15150" y="37465"/>
                    </a:cubicBezTo>
                    <a:cubicBezTo>
                      <a:pt x="8020" y="37465"/>
                      <a:pt x="4456" y="34163"/>
                      <a:pt x="4456" y="27432"/>
                    </a:cubicBezTo>
                    <a:lnTo>
                      <a:pt x="4456" y="14859"/>
                    </a:lnTo>
                    <a:lnTo>
                      <a:pt x="0" y="14859"/>
                    </a:lnTo>
                    <a:lnTo>
                      <a:pt x="0" y="8255"/>
                    </a:lnTo>
                    <a:lnTo>
                      <a:pt x="4456" y="8255"/>
                    </a:lnTo>
                    <a:lnTo>
                      <a:pt x="4456" y="635"/>
                    </a:lnTo>
                    <a:lnTo>
                      <a:pt x="12095" y="0"/>
                    </a:lnTo>
                    <a:lnTo>
                      <a:pt x="12095" y="8255"/>
                    </a:lnTo>
                    <a:lnTo>
                      <a:pt x="18842" y="8255"/>
                    </a:lnTo>
                    <a:lnTo>
                      <a:pt x="18842" y="14859"/>
                    </a:lnTo>
                    <a:lnTo>
                      <a:pt x="12095" y="148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55" name="Google Shape;155;p34"/>
              <p:cNvSpPr/>
              <p:nvPr/>
            </p:nvSpPr>
            <p:spPr>
              <a:xfrm>
                <a:off x="5056812" y="4764785"/>
                <a:ext cx="27118" cy="40259"/>
              </a:xfrm>
              <a:custGeom>
                <a:rect b="b" l="l" r="r" t="t"/>
                <a:pathLst>
                  <a:path extrusionOk="0" h="40259" w="27118">
                    <a:moveTo>
                      <a:pt x="7639" y="21717"/>
                    </a:moveTo>
                    <a:lnTo>
                      <a:pt x="7639" y="40259"/>
                    </a:lnTo>
                    <a:lnTo>
                      <a:pt x="0" y="40259"/>
                    </a:lnTo>
                    <a:lnTo>
                      <a:pt x="0" y="0"/>
                    </a:lnTo>
                    <a:lnTo>
                      <a:pt x="7639" y="0"/>
                    </a:lnTo>
                    <a:lnTo>
                      <a:pt x="7639" y="14859"/>
                    </a:lnTo>
                    <a:cubicBezTo>
                      <a:pt x="8658" y="13716"/>
                      <a:pt x="9803" y="12827"/>
                      <a:pt x="11204" y="12065"/>
                    </a:cubicBezTo>
                    <a:cubicBezTo>
                      <a:pt x="12604" y="11430"/>
                      <a:pt x="14132" y="11049"/>
                      <a:pt x="15660" y="11049"/>
                    </a:cubicBezTo>
                    <a:cubicBezTo>
                      <a:pt x="18970" y="11049"/>
                      <a:pt x="21771" y="12065"/>
                      <a:pt x="23935" y="14224"/>
                    </a:cubicBezTo>
                    <a:cubicBezTo>
                      <a:pt x="26100" y="16383"/>
                      <a:pt x="27118" y="19177"/>
                      <a:pt x="27118" y="22606"/>
                    </a:cubicBezTo>
                    <a:lnTo>
                      <a:pt x="27118" y="40132"/>
                    </a:lnTo>
                    <a:lnTo>
                      <a:pt x="19479" y="40132"/>
                    </a:lnTo>
                    <a:lnTo>
                      <a:pt x="19479" y="23241"/>
                    </a:lnTo>
                    <a:cubicBezTo>
                      <a:pt x="19479" y="21590"/>
                      <a:pt x="18970" y="20320"/>
                      <a:pt x="17951" y="19177"/>
                    </a:cubicBezTo>
                    <a:cubicBezTo>
                      <a:pt x="16933" y="18034"/>
                      <a:pt x="15532" y="17526"/>
                      <a:pt x="13878" y="17526"/>
                    </a:cubicBezTo>
                    <a:cubicBezTo>
                      <a:pt x="12731" y="17526"/>
                      <a:pt x="11586" y="17907"/>
                      <a:pt x="10440" y="18669"/>
                    </a:cubicBezTo>
                    <a:cubicBezTo>
                      <a:pt x="9294" y="19431"/>
                      <a:pt x="8403" y="20320"/>
                      <a:pt x="7766" y="214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56" name="Google Shape;156;p34"/>
              <p:cNvSpPr/>
              <p:nvPr/>
            </p:nvSpPr>
            <p:spPr>
              <a:xfrm>
                <a:off x="4914984" y="4822444"/>
                <a:ext cx="8912" cy="40640"/>
              </a:xfrm>
              <a:custGeom>
                <a:rect b="b" l="l" r="r" t="t"/>
                <a:pathLst>
                  <a:path extrusionOk="0" h="40640" w="8912">
                    <a:moveTo>
                      <a:pt x="1273" y="7620"/>
                    </a:moveTo>
                    <a:cubicBezTo>
                      <a:pt x="382" y="6731"/>
                      <a:pt x="0" y="5715"/>
                      <a:pt x="0" y="4445"/>
                    </a:cubicBezTo>
                    <a:cubicBezTo>
                      <a:pt x="0" y="3175"/>
                      <a:pt x="382" y="2159"/>
                      <a:pt x="1273" y="1270"/>
                    </a:cubicBezTo>
                    <a:cubicBezTo>
                      <a:pt x="2164" y="381"/>
                      <a:pt x="3183" y="0"/>
                      <a:pt x="4456" y="0"/>
                    </a:cubicBezTo>
                    <a:cubicBezTo>
                      <a:pt x="5729" y="0"/>
                      <a:pt x="6748" y="381"/>
                      <a:pt x="7639" y="1270"/>
                    </a:cubicBezTo>
                    <a:cubicBezTo>
                      <a:pt x="8530" y="2159"/>
                      <a:pt x="8912" y="3175"/>
                      <a:pt x="8912" y="4445"/>
                    </a:cubicBezTo>
                    <a:cubicBezTo>
                      <a:pt x="8912" y="5715"/>
                      <a:pt x="8530" y="6731"/>
                      <a:pt x="7639" y="7620"/>
                    </a:cubicBezTo>
                    <a:cubicBezTo>
                      <a:pt x="6748" y="8509"/>
                      <a:pt x="5729" y="8890"/>
                      <a:pt x="4456" y="8890"/>
                    </a:cubicBezTo>
                    <a:cubicBezTo>
                      <a:pt x="3183" y="8890"/>
                      <a:pt x="2164" y="8509"/>
                      <a:pt x="1273" y="7620"/>
                    </a:cubicBezTo>
                    <a:close/>
                    <a:moveTo>
                      <a:pt x="636" y="40640"/>
                    </a:moveTo>
                    <a:lnTo>
                      <a:pt x="636" y="12065"/>
                    </a:lnTo>
                    <a:lnTo>
                      <a:pt x="8275" y="12065"/>
                    </a:lnTo>
                    <a:lnTo>
                      <a:pt x="8275" y="40640"/>
                    </a:lnTo>
                    <a:lnTo>
                      <a:pt x="636" y="406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57" name="Google Shape;157;p34"/>
              <p:cNvSpPr/>
              <p:nvPr/>
            </p:nvSpPr>
            <p:spPr>
              <a:xfrm>
                <a:off x="4930771" y="4833873"/>
                <a:ext cx="27118" cy="29210"/>
              </a:xfrm>
              <a:custGeom>
                <a:rect b="b" l="l" r="r" t="t"/>
                <a:pathLst>
                  <a:path extrusionOk="0" h="29210" w="27118">
                    <a:moveTo>
                      <a:pt x="7639" y="10668"/>
                    </a:moveTo>
                    <a:lnTo>
                      <a:pt x="7639" y="29210"/>
                    </a:lnTo>
                    <a:lnTo>
                      <a:pt x="0" y="29210"/>
                    </a:lnTo>
                    <a:lnTo>
                      <a:pt x="0" y="635"/>
                    </a:lnTo>
                    <a:lnTo>
                      <a:pt x="7639" y="635"/>
                    </a:lnTo>
                    <a:lnTo>
                      <a:pt x="7639" y="3810"/>
                    </a:lnTo>
                    <a:cubicBezTo>
                      <a:pt x="8657" y="2667"/>
                      <a:pt x="9803" y="1778"/>
                      <a:pt x="11204" y="1016"/>
                    </a:cubicBezTo>
                    <a:cubicBezTo>
                      <a:pt x="12604" y="381"/>
                      <a:pt x="14132" y="0"/>
                      <a:pt x="15660" y="0"/>
                    </a:cubicBezTo>
                    <a:cubicBezTo>
                      <a:pt x="18970" y="0"/>
                      <a:pt x="21771" y="1016"/>
                      <a:pt x="23935" y="3175"/>
                    </a:cubicBezTo>
                    <a:cubicBezTo>
                      <a:pt x="26100" y="5334"/>
                      <a:pt x="27118" y="8128"/>
                      <a:pt x="27118" y="11557"/>
                    </a:cubicBezTo>
                    <a:lnTo>
                      <a:pt x="27118" y="29083"/>
                    </a:lnTo>
                    <a:lnTo>
                      <a:pt x="19479" y="29083"/>
                    </a:lnTo>
                    <a:lnTo>
                      <a:pt x="19479" y="12192"/>
                    </a:lnTo>
                    <a:cubicBezTo>
                      <a:pt x="19479" y="10541"/>
                      <a:pt x="18970" y="9271"/>
                      <a:pt x="17951" y="8128"/>
                    </a:cubicBezTo>
                    <a:cubicBezTo>
                      <a:pt x="16933" y="6985"/>
                      <a:pt x="15532" y="6477"/>
                      <a:pt x="13877" y="6477"/>
                    </a:cubicBezTo>
                    <a:cubicBezTo>
                      <a:pt x="12731" y="6477"/>
                      <a:pt x="11586" y="6858"/>
                      <a:pt x="10440" y="7620"/>
                    </a:cubicBezTo>
                    <a:cubicBezTo>
                      <a:pt x="9294" y="8382"/>
                      <a:pt x="8403" y="9271"/>
                      <a:pt x="7766" y="1041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58" name="Google Shape;158;p34"/>
              <p:cNvSpPr/>
              <p:nvPr/>
            </p:nvSpPr>
            <p:spPr>
              <a:xfrm>
                <a:off x="4964128" y="4822444"/>
                <a:ext cx="8912" cy="40640"/>
              </a:xfrm>
              <a:custGeom>
                <a:rect b="b" l="l" r="r" t="t"/>
                <a:pathLst>
                  <a:path extrusionOk="0" h="40640" w="8912">
                    <a:moveTo>
                      <a:pt x="1273" y="7620"/>
                    </a:moveTo>
                    <a:cubicBezTo>
                      <a:pt x="382" y="6731"/>
                      <a:pt x="0" y="5715"/>
                      <a:pt x="0" y="4445"/>
                    </a:cubicBezTo>
                    <a:cubicBezTo>
                      <a:pt x="0" y="3175"/>
                      <a:pt x="382" y="2159"/>
                      <a:pt x="1273" y="1270"/>
                    </a:cubicBezTo>
                    <a:cubicBezTo>
                      <a:pt x="2165" y="381"/>
                      <a:pt x="3183" y="0"/>
                      <a:pt x="4456" y="0"/>
                    </a:cubicBezTo>
                    <a:cubicBezTo>
                      <a:pt x="5729" y="0"/>
                      <a:pt x="6748" y="381"/>
                      <a:pt x="7639" y="1270"/>
                    </a:cubicBezTo>
                    <a:cubicBezTo>
                      <a:pt x="8530" y="2159"/>
                      <a:pt x="8912" y="3175"/>
                      <a:pt x="8912" y="4445"/>
                    </a:cubicBezTo>
                    <a:cubicBezTo>
                      <a:pt x="8912" y="5715"/>
                      <a:pt x="8530" y="6731"/>
                      <a:pt x="7639" y="7620"/>
                    </a:cubicBezTo>
                    <a:cubicBezTo>
                      <a:pt x="6748" y="8509"/>
                      <a:pt x="5729" y="8890"/>
                      <a:pt x="4456" y="8890"/>
                    </a:cubicBezTo>
                    <a:cubicBezTo>
                      <a:pt x="3183" y="8890"/>
                      <a:pt x="2165" y="8509"/>
                      <a:pt x="1273" y="7620"/>
                    </a:cubicBezTo>
                    <a:close/>
                    <a:moveTo>
                      <a:pt x="637" y="40640"/>
                    </a:moveTo>
                    <a:lnTo>
                      <a:pt x="637" y="12065"/>
                    </a:lnTo>
                    <a:lnTo>
                      <a:pt x="8276" y="12065"/>
                    </a:lnTo>
                    <a:lnTo>
                      <a:pt x="8276" y="40640"/>
                    </a:lnTo>
                    <a:lnTo>
                      <a:pt x="637" y="406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59" name="Google Shape;159;p34"/>
              <p:cNvSpPr/>
              <p:nvPr/>
            </p:nvSpPr>
            <p:spPr>
              <a:xfrm>
                <a:off x="4977368" y="4826253"/>
                <a:ext cx="19097" cy="37465"/>
              </a:xfrm>
              <a:custGeom>
                <a:rect b="b" l="l" r="r" t="t"/>
                <a:pathLst>
                  <a:path extrusionOk="0" h="37465" w="19097">
                    <a:moveTo>
                      <a:pt x="12095" y="14859"/>
                    </a:moveTo>
                    <a:lnTo>
                      <a:pt x="12095" y="26924"/>
                    </a:lnTo>
                    <a:cubicBezTo>
                      <a:pt x="12095" y="28321"/>
                      <a:pt x="12477" y="29337"/>
                      <a:pt x="13113" y="29972"/>
                    </a:cubicBezTo>
                    <a:cubicBezTo>
                      <a:pt x="13750" y="30607"/>
                      <a:pt x="14896" y="30861"/>
                      <a:pt x="16424" y="30861"/>
                    </a:cubicBezTo>
                    <a:cubicBezTo>
                      <a:pt x="17442" y="30861"/>
                      <a:pt x="18333" y="30861"/>
                      <a:pt x="19097" y="30734"/>
                    </a:cubicBezTo>
                    <a:lnTo>
                      <a:pt x="19097" y="37084"/>
                    </a:lnTo>
                    <a:cubicBezTo>
                      <a:pt x="17951" y="37338"/>
                      <a:pt x="16551" y="37465"/>
                      <a:pt x="15150" y="37465"/>
                    </a:cubicBezTo>
                    <a:cubicBezTo>
                      <a:pt x="8021" y="37465"/>
                      <a:pt x="4456" y="34163"/>
                      <a:pt x="4456" y="27432"/>
                    </a:cubicBezTo>
                    <a:lnTo>
                      <a:pt x="4456" y="14859"/>
                    </a:lnTo>
                    <a:lnTo>
                      <a:pt x="0" y="14859"/>
                    </a:lnTo>
                    <a:lnTo>
                      <a:pt x="0" y="8255"/>
                    </a:lnTo>
                    <a:lnTo>
                      <a:pt x="4456" y="8255"/>
                    </a:lnTo>
                    <a:lnTo>
                      <a:pt x="4456" y="635"/>
                    </a:lnTo>
                    <a:lnTo>
                      <a:pt x="12095" y="0"/>
                    </a:lnTo>
                    <a:lnTo>
                      <a:pt x="12095" y="8255"/>
                    </a:lnTo>
                    <a:lnTo>
                      <a:pt x="18843" y="8255"/>
                    </a:lnTo>
                    <a:lnTo>
                      <a:pt x="18843" y="14859"/>
                    </a:lnTo>
                    <a:lnTo>
                      <a:pt x="12095" y="148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60" name="Google Shape;160;p34"/>
              <p:cNvSpPr/>
              <p:nvPr/>
            </p:nvSpPr>
            <p:spPr>
              <a:xfrm>
                <a:off x="5001049" y="4822444"/>
                <a:ext cx="8911" cy="40640"/>
              </a:xfrm>
              <a:custGeom>
                <a:rect b="b" l="l" r="r" t="t"/>
                <a:pathLst>
                  <a:path extrusionOk="0" h="40640" w="8911">
                    <a:moveTo>
                      <a:pt x="1273" y="7620"/>
                    </a:moveTo>
                    <a:cubicBezTo>
                      <a:pt x="382" y="6731"/>
                      <a:pt x="0" y="5715"/>
                      <a:pt x="0" y="4445"/>
                    </a:cubicBezTo>
                    <a:cubicBezTo>
                      <a:pt x="0" y="3175"/>
                      <a:pt x="382" y="2159"/>
                      <a:pt x="1273" y="1270"/>
                    </a:cubicBezTo>
                    <a:cubicBezTo>
                      <a:pt x="2164" y="381"/>
                      <a:pt x="3183" y="0"/>
                      <a:pt x="4456" y="0"/>
                    </a:cubicBezTo>
                    <a:cubicBezTo>
                      <a:pt x="5729" y="0"/>
                      <a:pt x="6748" y="381"/>
                      <a:pt x="7639" y="1270"/>
                    </a:cubicBezTo>
                    <a:cubicBezTo>
                      <a:pt x="8530" y="2159"/>
                      <a:pt x="8912" y="3175"/>
                      <a:pt x="8912" y="4445"/>
                    </a:cubicBezTo>
                    <a:cubicBezTo>
                      <a:pt x="8912" y="5715"/>
                      <a:pt x="8530" y="6731"/>
                      <a:pt x="7639" y="7620"/>
                    </a:cubicBezTo>
                    <a:cubicBezTo>
                      <a:pt x="6748" y="8509"/>
                      <a:pt x="5729" y="8890"/>
                      <a:pt x="4456" y="8890"/>
                    </a:cubicBezTo>
                    <a:cubicBezTo>
                      <a:pt x="3183" y="8890"/>
                      <a:pt x="2164" y="8509"/>
                      <a:pt x="1273" y="7620"/>
                    </a:cubicBezTo>
                    <a:close/>
                    <a:moveTo>
                      <a:pt x="764" y="40640"/>
                    </a:moveTo>
                    <a:lnTo>
                      <a:pt x="764" y="12065"/>
                    </a:lnTo>
                    <a:lnTo>
                      <a:pt x="8402" y="12065"/>
                    </a:lnTo>
                    <a:lnTo>
                      <a:pt x="8402" y="40640"/>
                    </a:lnTo>
                    <a:lnTo>
                      <a:pt x="764" y="406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61" name="Google Shape;161;p34"/>
              <p:cNvSpPr/>
              <p:nvPr/>
            </p:nvSpPr>
            <p:spPr>
              <a:xfrm>
                <a:off x="5015181" y="4833746"/>
                <a:ext cx="30682" cy="29972"/>
              </a:xfrm>
              <a:custGeom>
                <a:rect b="b" l="l" r="r" t="t"/>
                <a:pathLst>
                  <a:path extrusionOk="0" h="29972" w="30682">
                    <a:moveTo>
                      <a:pt x="14132" y="127"/>
                    </a:moveTo>
                    <a:cubicBezTo>
                      <a:pt x="17697" y="127"/>
                      <a:pt x="20752" y="1270"/>
                      <a:pt x="23171" y="3683"/>
                    </a:cubicBezTo>
                    <a:lnTo>
                      <a:pt x="23171" y="762"/>
                    </a:lnTo>
                    <a:lnTo>
                      <a:pt x="30683" y="762"/>
                    </a:lnTo>
                    <a:lnTo>
                      <a:pt x="30683" y="29337"/>
                    </a:lnTo>
                    <a:lnTo>
                      <a:pt x="23171" y="29337"/>
                    </a:lnTo>
                    <a:lnTo>
                      <a:pt x="23171" y="26416"/>
                    </a:lnTo>
                    <a:cubicBezTo>
                      <a:pt x="20752" y="28829"/>
                      <a:pt x="17697" y="29972"/>
                      <a:pt x="14132" y="29972"/>
                    </a:cubicBezTo>
                    <a:cubicBezTo>
                      <a:pt x="11458" y="29972"/>
                      <a:pt x="9039" y="29337"/>
                      <a:pt x="6875" y="27940"/>
                    </a:cubicBezTo>
                    <a:cubicBezTo>
                      <a:pt x="4711" y="26543"/>
                      <a:pt x="2928" y="24765"/>
                      <a:pt x="1783" y="22479"/>
                    </a:cubicBezTo>
                    <a:cubicBezTo>
                      <a:pt x="509" y="20193"/>
                      <a:pt x="0" y="17653"/>
                      <a:pt x="0" y="14986"/>
                    </a:cubicBezTo>
                    <a:cubicBezTo>
                      <a:pt x="0" y="12319"/>
                      <a:pt x="636" y="9779"/>
                      <a:pt x="1783" y="7493"/>
                    </a:cubicBezTo>
                    <a:cubicBezTo>
                      <a:pt x="3055" y="5207"/>
                      <a:pt x="4711" y="3429"/>
                      <a:pt x="6875" y="2032"/>
                    </a:cubicBezTo>
                    <a:cubicBezTo>
                      <a:pt x="9039" y="635"/>
                      <a:pt x="11458" y="0"/>
                      <a:pt x="14132" y="0"/>
                    </a:cubicBezTo>
                    <a:close/>
                    <a:moveTo>
                      <a:pt x="15660" y="23368"/>
                    </a:moveTo>
                    <a:cubicBezTo>
                      <a:pt x="17315" y="23368"/>
                      <a:pt x="18843" y="22987"/>
                      <a:pt x="20116" y="22098"/>
                    </a:cubicBezTo>
                    <a:cubicBezTo>
                      <a:pt x="21389" y="21209"/>
                      <a:pt x="22407" y="20193"/>
                      <a:pt x="23171" y="18796"/>
                    </a:cubicBezTo>
                    <a:lnTo>
                      <a:pt x="23171" y="11430"/>
                    </a:lnTo>
                    <a:cubicBezTo>
                      <a:pt x="22535" y="10033"/>
                      <a:pt x="21516" y="8890"/>
                      <a:pt x="20116" y="8128"/>
                    </a:cubicBezTo>
                    <a:cubicBezTo>
                      <a:pt x="18715" y="7366"/>
                      <a:pt x="17315" y="6858"/>
                      <a:pt x="15660" y="6858"/>
                    </a:cubicBezTo>
                    <a:cubicBezTo>
                      <a:pt x="13368" y="6858"/>
                      <a:pt x="11331" y="7620"/>
                      <a:pt x="9803" y="9271"/>
                    </a:cubicBezTo>
                    <a:cubicBezTo>
                      <a:pt x="8275" y="10795"/>
                      <a:pt x="7384" y="12827"/>
                      <a:pt x="7384" y="15113"/>
                    </a:cubicBezTo>
                    <a:cubicBezTo>
                      <a:pt x="7384" y="17399"/>
                      <a:pt x="8148" y="19431"/>
                      <a:pt x="9803" y="20955"/>
                    </a:cubicBezTo>
                    <a:cubicBezTo>
                      <a:pt x="11331" y="22479"/>
                      <a:pt x="13368" y="23368"/>
                      <a:pt x="15660" y="233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62" name="Google Shape;162;p34"/>
              <p:cNvSpPr/>
              <p:nvPr/>
            </p:nvSpPr>
            <p:spPr>
              <a:xfrm>
                <a:off x="5050320" y="4826253"/>
                <a:ext cx="19097" cy="37465"/>
              </a:xfrm>
              <a:custGeom>
                <a:rect b="b" l="l" r="r" t="t"/>
                <a:pathLst>
                  <a:path extrusionOk="0" h="37465" w="19097">
                    <a:moveTo>
                      <a:pt x="12095" y="14859"/>
                    </a:moveTo>
                    <a:lnTo>
                      <a:pt x="12095" y="26924"/>
                    </a:lnTo>
                    <a:cubicBezTo>
                      <a:pt x="12095" y="28321"/>
                      <a:pt x="12477" y="29337"/>
                      <a:pt x="13113" y="29972"/>
                    </a:cubicBezTo>
                    <a:cubicBezTo>
                      <a:pt x="13750" y="30607"/>
                      <a:pt x="14896" y="30861"/>
                      <a:pt x="16423" y="30861"/>
                    </a:cubicBezTo>
                    <a:cubicBezTo>
                      <a:pt x="17442" y="30861"/>
                      <a:pt x="18333" y="30861"/>
                      <a:pt x="19097" y="30734"/>
                    </a:cubicBezTo>
                    <a:lnTo>
                      <a:pt x="19097" y="37084"/>
                    </a:lnTo>
                    <a:cubicBezTo>
                      <a:pt x="17951" y="37338"/>
                      <a:pt x="16551" y="37465"/>
                      <a:pt x="15150" y="37465"/>
                    </a:cubicBezTo>
                    <a:cubicBezTo>
                      <a:pt x="8021" y="37465"/>
                      <a:pt x="4456" y="34163"/>
                      <a:pt x="4456" y="27432"/>
                    </a:cubicBezTo>
                    <a:lnTo>
                      <a:pt x="4456" y="14859"/>
                    </a:lnTo>
                    <a:lnTo>
                      <a:pt x="0" y="14859"/>
                    </a:lnTo>
                    <a:lnTo>
                      <a:pt x="0" y="8255"/>
                    </a:lnTo>
                    <a:lnTo>
                      <a:pt x="4456" y="8255"/>
                    </a:lnTo>
                    <a:lnTo>
                      <a:pt x="4456" y="635"/>
                    </a:lnTo>
                    <a:lnTo>
                      <a:pt x="12095" y="0"/>
                    </a:lnTo>
                    <a:lnTo>
                      <a:pt x="12095" y="8255"/>
                    </a:lnTo>
                    <a:lnTo>
                      <a:pt x="18842" y="8255"/>
                    </a:lnTo>
                    <a:lnTo>
                      <a:pt x="18842" y="14859"/>
                    </a:lnTo>
                    <a:lnTo>
                      <a:pt x="12095" y="148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63" name="Google Shape;163;p34"/>
              <p:cNvSpPr/>
              <p:nvPr/>
            </p:nvSpPr>
            <p:spPr>
              <a:xfrm>
                <a:off x="5074127" y="4822444"/>
                <a:ext cx="8912" cy="40640"/>
              </a:xfrm>
              <a:custGeom>
                <a:rect b="b" l="l" r="r" t="t"/>
                <a:pathLst>
                  <a:path extrusionOk="0" h="40640" w="8912">
                    <a:moveTo>
                      <a:pt x="1273" y="7620"/>
                    </a:moveTo>
                    <a:cubicBezTo>
                      <a:pt x="382" y="6731"/>
                      <a:pt x="0" y="5715"/>
                      <a:pt x="0" y="4445"/>
                    </a:cubicBezTo>
                    <a:cubicBezTo>
                      <a:pt x="0" y="3175"/>
                      <a:pt x="382" y="2159"/>
                      <a:pt x="1273" y="1270"/>
                    </a:cubicBezTo>
                    <a:cubicBezTo>
                      <a:pt x="2164" y="381"/>
                      <a:pt x="3183" y="0"/>
                      <a:pt x="4456" y="0"/>
                    </a:cubicBezTo>
                    <a:cubicBezTo>
                      <a:pt x="5729" y="0"/>
                      <a:pt x="6748" y="381"/>
                      <a:pt x="7639" y="1270"/>
                    </a:cubicBezTo>
                    <a:cubicBezTo>
                      <a:pt x="8530" y="2159"/>
                      <a:pt x="8912" y="3175"/>
                      <a:pt x="8912" y="4445"/>
                    </a:cubicBezTo>
                    <a:cubicBezTo>
                      <a:pt x="8912" y="5715"/>
                      <a:pt x="8530" y="6731"/>
                      <a:pt x="7639" y="7620"/>
                    </a:cubicBezTo>
                    <a:cubicBezTo>
                      <a:pt x="6748" y="8509"/>
                      <a:pt x="5729" y="8890"/>
                      <a:pt x="4456" y="8890"/>
                    </a:cubicBezTo>
                    <a:cubicBezTo>
                      <a:pt x="3183" y="8890"/>
                      <a:pt x="2164" y="8509"/>
                      <a:pt x="1273" y="7620"/>
                    </a:cubicBezTo>
                    <a:close/>
                    <a:moveTo>
                      <a:pt x="636" y="40640"/>
                    </a:moveTo>
                    <a:lnTo>
                      <a:pt x="636" y="12065"/>
                    </a:lnTo>
                    <a:lnTo>
                      <a:pt x="8275" y="12065"/>
                    </a:lnTo>
                    <a:lnTo>
                      <a:pt x="8275" y="40640"/>
                    </a:lnTo>
                    <a:lnTo>
                      <a:pt x="636" y="406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64" name="Google Shape;164;p34"/>
              <p:cNvSpPr/>
              <p:nvPr/>
            </p:nvSpPr>
            <p:spPr>
              <a:xfrm>
                <a:off x="5086859" y="4834509"/>
                <a:ext cx="28518" cy="28575"/>
              </a:xfrm>
              <a:custGeom>
                <a:rect b="b" l="l" r="r" t="t"/>
                <a:pathLst>
                  <a:path extrusionOk="0" h="28575" w="28518">
                    <a:moveTo>
                      <a:pt x="20625" y="0"/>
                    </a:moveTo>
                    <a:lnTo>
                      <a:pt x="28518" y="0"/>
                    </a:lnTo>
                    <a:lnTo>
                      <a:pt x="18333" y="28575"/>
                    </a:lnTo>
                    <a:lnTo>
                      <a:pt x="10185" y="28575"/>
                    </a:lnTo>
                    <a:lnTo>
                      <a:pt x="0" y="0"/>
                    </a:lnTo>
                    <a:lnTo>
                      <a:pt x="7893" y="0"/>
                    </a:lnTo>
                    <a:lnTo>
                      <a:pt x="14259" y="19431"/>
                    </a:lnTo>
                    <a:lnTo>
                      <a:pt x="20625"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65" name="Google Shape;165;p34"/>
              <p:cNvSpPr/>
              <p:nvPr/>
            </p:nvSpPr>
            <p:spPr>
              <a:xfrm>
                <a:off x="5117287" y="4834128"/>
                <a:ext cx="30428" cy="29717"/>
              </a:xfrm>
              <a:custGeom>
                <a:rect b="b" l="l" r="r" t="t"/>
                <a:pathLst>
                  <a:path extrusionOk="0" h="29717" w="30428">
                    <a:moveTo>
                      <a:pt x="7512" y="17018"/>
                    </a:moveTo>
                    <a:cubicBezTo>
                      <a:pt x="7894" y="19050"/>
                      <a:pt x="8785" y="20574"/>
                      <a:pt x="10313" y="21844"/>
                    </a:cubicBezTo>
                    <a:cubicBezTo>
                      <a:pt x="11841" y="23114"/>
                      <a:pt x="13623" y="23622"/>
                      <a:pt x="15787" y="23622"/>
                    </a:cubicBezTo>
                    <a:cubicBezTo>
                      <a:pt x="18843" y="23622"/>
                      <a:pt x="21516" y="22479"/>
                      <a:pt x="23935" y="20066"/>
                    </a:cubicBezTo>
                    <a:lnTo>
                      <a:pt x="28519" y="24511"/>
                    </a:lnTo>
                    <a:cubicBezTo>
                      <a:pt x="25336" y="27940"/>
                      <a:pt x="21134" y="29718"/>
                      <a:pt x="15914" y="29718"/>
                    </a:cubicBezTo>
                    <a:cubicBezTo>
                      <a:pt x="13623" y="29718"/>
                      <a:pt x="11459" y="29337"/>
                      <a:pt x="9422" y="28575"/>
                    </a:cubicBezTo>
                    <a:cubicBezTo>
                      <a:pt x="7384" y="27813"/>
                      <a:pt x="5729" y="26797"/>
                      <a:pt x="4329" y="25400"/>
                    </a:cubicBezTo>
                    <a:cubicBezTo>
                      <a:pt x="2928" y="24003"/>
                      <a:pt x="1910" y="22479"/>
                      <a:pt x="1146" y="20701"/>
                    </a:cubicBezTo>
                    <a:cubicBezTo>
                      <a:pt x="382" y="18923"/>
                      <a:pt x="0" y="16891"/>
                      <a:pt x="0" y="14859"/>
                    </a:cubicBezTo>
                    <a:cubicBezTo>
                      <a:pt x="0" y="12827"/>
                      <a:pt x="382" y="10795"/>
                      <a:pt x="1146" y="9017"/>
                    </a:cubicBezTo>
                    <a:cubicBezTo>
                      <a:pt x="1910" y="7239"/>
                      <a:pt x="3056" y="5588"/>
                      <a:pt x="4329" y="4318"/>
                    </a:cubicBezTo>
                    <a:cubicBezTo>
                      <a:pt x="5602" y="3048"/>
                      <a:pt x="7384" y="1905"/>
                      <a:pt x="9294" y="1143"/>
                    </a:cubicBezTo>
                    <a:cubicBezTo>
                      <a:pt x="11204" y="381"/>
                      <a:pt x="13241" y="0"/>
                      <a:pt x="15405" y="0"/>
                    </a:cubicBezTo>
                    <a:cubicBezTo>
                      <a:pt x="18206" y="0"/>
                      <a:pt x="20880" y="635"/>
                      <a:pt x="23171" y="1905"/>
                    </a:cubicBezTo>
                    <a:cubicBezTo>
                      <a:pt x="25463" y="3175"/>
                      <a:pt x="27245" y="4953"/>
                      <a:pt x="28519" y="7112"/>
                    </a:cubicBezTo>
                    <a:cubicBezTo>
                      <a:pt x="29792" y="9271"/>
                      <a:pt x="30428" y="11684"/>
                      <a:pt x="30428" y="14351"/>
                    </a:cubicBezTo>
                    <a:cubicBezTo>
                      <a:pt x="30428" y="15367"/>
                      <a:pt x="30428" y="16256"/>
                      <a:pt x="30046" y="17145"/>
                    </a:cubicBezTo>
                    <a:lnTo>
                      <a:pt x="7512" y="17145"/>
                    </a:lnTo>
                    <a:close/>
                    <a:moveTo>
                      <a:pt x="15278" y="5842"/>
                    </a:moveTo>
                    <a:cubicBezTo>
                      <a:pt x="13496" y="5842"/>
                      <a:pt x="11841" y="6350"/>
                      <a:pt x="10567" y="7366"/>
                    </a:cubicBezTo>
                    <a:cubicBezTo>
                      <a:pt x="9167" y="8382"/>
                      <a:pt x="8276" y="9779"/>
                      <a:pt x="7766" y="11557"/>
                    </a:cubicBezTo>
                    <a:lnTo>
                      <a:pt x="22662" y="11557"/>
                    </a:lnTo>
                    <a:cubicBezTo>
                      <a:pt x="22280" y="9779"/>
                      <a:pt x="21389" y="8382"/>
                      <a:pt x="20116" y="7366"/>
                    </a:cubicBezTo>
                    <a:cubicBezTo>
                      <a:pt x="18843" y="6350"/>
                      <a:pt x="17315" y="5842"/>
                      <a:pt x="15405" y="584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66" name="Google Shape;166;p34"/>
              <p:cNvSpPr/>
              <p:nvPr/>
            </p:nvSpPr>
            <p:spPr>
              <a:xfrm>
                <a:off x="4623944" y="4702175"/>
                <a:ext cx="35902" cy="35814"/>
              </a:xfrm>
              <a:custGeom>
                <a:rect b="b" l="l" r="r" t="t"/>
                <a:pathLst>
                  <a:path extrusionOk="0" h="35814" w="35902">
                    <a:moveTo>
                      <a:pt x="35903" y="17907"/>
                    </a:moveTo>
                    <a:cubicBezTo>
                      <a:pt x="35903" y="27797"/>
                      <a:pt x="27865" y="35814"/>
                      <a:pt x="17951" y="35814"/>
                    </a:cubicBezTo>
                    <a:cubicBezTo>
                      <a:pt x="8037" y="35814"/>
                      <a:pt x="0" y="27797"/>
                      <a:pt x="0" y="17907"/>
                    </a:cubicBezTo>
                    <a:cubicBezTo>
                      <a:pt x="0" y="8017"/>
                      <a:pt x="8037" y="0"/>
                      <a:pt x="17951" y="0"/>
                    </a:cubicBezTo>
                    <a:cubicBezTo>
                      <a:pt x="27865" y="0"/>
                      <a:pt x="35903" y="8017"/>
                      <a:pt x="35903" y="1790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67" name="Google Shape;167;p34"/>
              <p:cNvSpPr/>
              <p:nvPr/>
            </p:nvSpPr>
            <p:spPr>
              <a:xfrm>
                <a:off x="4731015" y="4765675"/>
                <a:ext cx="35902" cy="35814"/>
              </a:xfrm>
              <a:custGeom>
                <a:rect b="b" l="l" r="r" t="t"/>
                <a:pathLst>
                  <a:path extrusionOk="0" h="35814" w="35902">
                    <a:moveTo>
                      <a:pt x="35903" y="17907"/>
                    </a:moveTo>
                    <a:cubicBezTo>
                      <a:pt x="35903" y="27797"/>
                      <a:pt x="27865" y="35814"/>
                      <a:pt x="17951" y="35814"/>
                    </a:cubicBezTo>
                    <a:cubicBezTo>
                      <a:pt x="8037" y="35814"/>
                      <a:pt x="0" y="27797"/>
                      <a:pt x="0" y="17907"/>
                    </a:cubicBezTo>
                    <a:cubicBezTo>
                      <a:pt x="0" y="8017"/>
                      <a:pt x="8037" y="0"/>
                      <a:pt x="17951" y="0"/>
                    </a:cubicBezTo>
                    <a:cubicBezTo>
                      <a:pt x="27865" y="0"/>
                      <a:pt x="35903" y="8017"/>
                      <a:pt x="35903" y="1790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68" name="Google Shape;168;p34"/>
              <p:cNvSpPr/>
              <p:nvPr/>
            </p:nvSpPr>
            <p:spPr>
              <a:xfrm>
                <a:off x="4838341" y="4702175"/>
                <a:ext cx="35902" cy="35814"/>
              </a:xfrm>
              <a:custGeom>
                <a:rect b="b" l="l" r="r" t="t"/>
                <a:pathLst>
                  <a:path extrusionOk="0" h="35814" w="35902">
                    <a:moveTo>
                      <a:pt x="35903" y="17907"/>
                    </a:moveTo>
                    <a:cubicBezTo>
                      <a:pt x="35903" y="27797"/>
                      <a:pt x="27865" y="35814"/>
                      <a:pt x="17951" y="35814"/>
                    </a:cubicBezTo>
                    <a:cubicBezTo>
                      <a:pt x="8037" y="35814"/>
                      <a:pt x="0" y="27797"/>
                      <a:pt x="0" y="17907"/>
                    </a:cubicBezTo>
                    <a:cubicBezTo>
                      <a:pt x="0" y="8017"/>
                      <a:pt x="8037" y="0"/>
                      <a:pt x="17951" y="0"/>
                    </a:cubicBezTo>
                    <a:cubicBezTo>
                      <a:pt x="27865" y="0"/>
                      <a:pt x="35903" y="8017"/>
                      <a:pt x="35903" y="1790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69" name="Google Shape;169;p34"/>
              <p:cNvSpPr/>
              <p:nvPr/>
            </p:nvSpPr>
            <p:spPr>
              <a:xfrm>
                <a:off x="4625090" y="4701540"/>
                <a:ext cx="247881" cy="164083"/>
              </a:xfrm>
              <a:custGeom>
                <a:rect b="b" l="l" r="r" t="t"/>
                <a:pathLst>
                  <a:path extrusionOk="0" h="164083" w="247881">
                    <a:moveTo>
                      <a:pt x="16805" y="163957"/>
                    </a:moveTo>
                    <a:cubicBezTo>
                      <a:pt x="7512" y="163957"/>
                      <a:pt x="0" y="156464"/>
                      <a:pt x="0" y="147193"/>
                    </a:cubicBezTo>
                    <a:lnTo>
                      <a:pt x="0" y="80010"/>
                    </a:lnTo>
                    <a:cubicBezTo>
                      <a:pt x="0" y="70739"/>
                      <a:pt x="7512" y="63246"/>
                      <a:pt x="16805" y="63246"/>
                    </a:cubicBezTo>
                    <a:cubicBezTo>
                      <a:pt x="26099" y="63246"/>
                      <a:pt x="33611" y="70739"/>
                      <a:pt x="33611" y="80010"/>
                    </a:cubicBezTo>
                    <a:lnTo>
                      <a:pt x="33611" y="147193"/>
                    </a:lnTo>
                    <a:cubicBezTo>
                      <a:pt x="33611" y="156464"/>
                      <a:pt x="26099" y="163957"/>
                      <a:pt x="16805" y="163957"/>
                    </a:cubicBezTo>
                    <a:close/>
                    <a:moveTo>
                      <a:pt x="98541" y="147320"/>
                    </a:moveTo>
                    <a:lnTo>
                      <a:pt x="98541" y="16764"/>
                    </a:lnTo>
                    <a:cubicBezTo>
                      <a:pt x="98541" y="7493"/>
                      <a:pt x="91030" y="0"/>
                      <a:pt x="81736" y="0"/>
                    </a:cubicBezTo>
                    <a:cubicBezTo>
                      <a:pt x="72442" y="0"/>
                      <a:pt x="64930" y="7493"/>
                      <a:pt x="64930" y="16764"/>
                    </a:cubicBezTo>
                    <a:lnTo>
                      <a:pt x="64930" y="147320"/>
                    </a:lnTo>
                    <a:cubicBezTo>
                      <a:pt x="64930" y="156591"/>
                      <a:pt x="72442" y="164084"/>
                      <a:pt x="81736" y="164084"/>
                    </a:cubicBezTo>
                    <a:cubicBezTo>
                      <a:pt x="91030" y="164084"/>
                      <a:pt x="98541" y="156591"/>
                      <a:pt x="98541" y="147320"/>
                    </a:cubicBezTo>
                    <a:close/>
                    <a:moveTo>
                      <a:pt x="182696" y="147320"/>
                    </a:moveTo>
                    <a:lnTo>
                      <a:pt x="182696" y="16764"/>
                    </a:lnTo>
                    <a:cubicBezTo>
                      <a:pt x="182696" y="7493"/>
                      <a:pt x="175184" y="0"/>
                      <a:pt x="165891" y="0"/>
                    </a:cubicBezTo>
                    <a:cubicBezTo>
                      <a:pt x="156597" y="0"/>
                      <a:pt x="149085" y="7493"/>
                      <a:pt x="149085" y="16764"/>
                    </a:cubicBezTo>
                    <a:lnTo>
                      <a:pt x="149085" y="147320"/>
                    </a:lnTo>
                    <a:cubicBezTo>
                      <a:pt x="149085" y="156591"/>
                      <a:pt x="156597" y="164084"/>
                      <a:pt x="165891" y="164084"/>
                    </a:cubicBezTo>
                    <a:cubicBezTo>
                      <a:pt x="175184" y="164084"/>
                      <a:pt x="182696" y="156591"/>
                      <a:pt x="182696" y="147320"/>
                    </a:cubicBezTo>
                    <a:close/>
                    <a:moveTo>
                      <a:pt x="247881" y="147320"/>
                    </a:moveTo>
                    <a:lnTo>
                      <a:pt x="247881" y="80137"/>
                    </a:lnTo>
                    <a:cubicBezTo>
                      <a:pt x="247881" y="70866"/>
                      <a:pt x="240369" y="63373"/>
                      <a:pt x="231075" y="63373"/>
                    </a:cubicBezTo>
                    <a:cubicBezTo>
                      <a:pt x="221781" y="63373"/>
                      <a:pt x="214270" y="70866"/>
                      <a:pt x="214270" y="80137"/>
                    </a:cubicBezTo>
                    <a:lnTo>
                      <a:pt x="214270" y="147320"/>
                    </a:lnTo>
                    <a:cubicBezTo>
                      <a:pt x="214270" y="156591"/>
                      <a:pt x="221781" y="164084"/>
                      <a:pt x="231075" y="164084"/>
                    </a:cubicBezTo>
                    <a:cubicBezTo>
                      <a:pt x="240369" y="164084"/>
                      <a:pt x="247881" y="156591"/>
                      <a:pt x="247881" y="14732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grpSp>
          <p:nvGrpSpPr>
            <p:cNvPr id="170" name="Google Shape;170;p34"/>
            <p:cNvGrpSpPr/>
            <p:nvPr/>
          </p:nvGrpSpPr>
          <p:grpSpPr>
            <a:xfrm>
              <a:off x="5091148" y="4708016"/>
              <a:ext cx="788075" cy="159258"/>
              <a:chOff x="5361094" y="4708016"/>
              <a:chExt cx="788075" cy="159258"/>
            </a:xfrm>
          </p:grpSpPr>
          <p:sp>
            <p:nvSpPr>
              <p:cNvPr id="171" name="Google Shape;171;p34"/>
              <p:cNvSpPr/>
              <p:nvPr/>
            </p:nvSpPr>
            <p:spPr>
              <a:xfrm>
                <a:off x="5361094" y="4708016"/>
                <a:ext cx="239605" cy="159258"/>
              </a:xfrm>
              <a:custGeom>
                <a:rect b="b" l="l" r="r" t="t"/>
                <a:pathLst>
                  <a:path extrusionOk="0" h="159258" w="239605">
                    <a:moveTo>
                      <a:pt x="0" y="0"/>
                    </a:moveTo>
                    <a:lnTo>
                      <a:pt x="0" y="159258"/>
                    </a:lnTo>
                    <a:lnTo>
                      <a:pt x="239605" y="159258"/>
                    </a:lnTo>
                    <a:lnTo>
                      <a:pt x="239605" y="0"/>
                    </a:lnTo>
                    <a:lnTo>
                      <a:pt x="0" y="0"/>
                    </a:lnTo>
                    <a:close/>
                    <a:moveTo>
                      <a:pt x="164999" y="42037"/>
                    </a:moveTo>
                    <a:lnTo>
                      <a:pt x="167673" y="50165"/>
                    </a:lnTo>
                    <a:lnTo>
                      <a:pt x="176203" y="50165"/>
                    </a:lnTo>
                    <a:lnTo>
                      <a:pt x="169201" y="55118"/>
                    </a:lnTo>
                    <a:lnTo>
                      <a:pt x="171747" y="63119"/>
                    </a:lnTo>
                    <a:lnTo>
                      <a:pt x="164872" y="58166"/>
                    </a:lnTo>
                    <a:lnTo>
                      <a:pt x="157997" y="63119"/>
                    </a:lnTo>
                    <a:lnTo>
                      <a:pt x="160543" y="55118"/>
                    </a:lnTo>
                    <a:lnTo>
                      <a:pt x="153541" y="50165"/>
                    </a:lnTo>
                    <a:lnTo>
                      <a:pt x="162071" y="50165"/>
                    </a:lnTo>
                    <a:cubicBezTo>
                      <a:pt x="162071" y="50165"/>
                      <a:pt x="164745" y="42037"/>
                      <a:pt x="164745" y="42037"/>
                    </a:cubicBezTo>
                    <a:close/>
                    <a:moveTo>
                      <a:pt x="143229" y="31115"/>
                    </a:moveTo>
                    <a:lnTo>
                      <a:pt x="145902" y="22987"/>
                    </a:lnTo>
                    <a:lnTo>
                      <a:pt x="148576" y="31115"/>
                    </a:lnTo>
                    <a:lnTo>
                      <a:pt x="157106" y="31115"/>
                    </a:lnTo>
                    <a:lnTo>
                      <a:pt x="150103" y="36068"/>
                    </a:lnTo>
                    <a:lnTo>
                      <a:pt x="152650" y="44069"/>
                    </a:lnTo>
                    <a:lnTo>
                      <a:pt x="145775" y="39116"/>
                    </a:lnTo>
                    <a:lnTo>
                      <a:pt x="138900" y="44069"/>
                    </a:lnTo>
                    <a:lnTo>
                      <a:pt x="141446" y="36068"/>
                    </a:lnTo>
                    <a:lnTo>
                      <a:pt x="134444" y="31115"/>
                    </a:lnTo>
                    <a:lnTo>
                      <a:pt x="142974" y="31115"/>
                    </a:lnTo>
                    <a:close/>
                    <a:moveTo>
                      <a:pt x="90902" y="31115"/>
                    </a:moveTo>
                    <a:lnTo>
                      <a:pt x="93576" y="22987"/>
                    </a:lnTo>
                    <a:lnTo>
                      <a:pt x="96250" y="31115"/>
                    </a:lnTo>
                    <a:lnTo>
                      <a:pt x="104779" y="31115"/>
                    </a:lnTo>
                    <a:lnTo>
                      <a:pt x="97777" y="36068"/>
                    </a:lnTo>
                    <a:lnTo>
                      <a:pt x="100323" y="44069"/>
                    </a:lnTo>
                    <a:lnTo>
                      <a:pt x="93449" y="39116"/>
                    </a:lnTo>
                    <a:lnTo>
                      <a:pt x="86574" y="44069"/>
                    </a:lnTo>
                    <a:lnTo>
                      <a:pt x="89120" y="36068"/>
                    </a:lnTo>
                    <a:lnTo>
                      <a:pt x="82118" y="31115"/>
                    </a:lnTo>
                    <a:lnTo>
                      <a:pt x="90648" y="31115"/>
                    </a:lnTo>
                    <a:close/>
                    <a:moveTo>
                      <a:pt x="71805" y="50292"/>
                    </a:moveTo>
                    <a:lnTo>
                      <a:pt x="74479" y="42164"/>
                    </a:lnTo>
                    <a:lnTo>
                      <a:pt x="77152" y="50292"/>
                    </a:lnTo>
                    <a:lnTo>
                      <a:pt x="85682" y="50292"/>
                    </a:lnTo>
                    <a:lnTo>
                      <a:pt x="78680" y="55245"/>
                    </a:lnTo>
                    <a:lnTo>
                      <a:pt x="81226" y="63246"/>
                    </a:lnTo>
                    <a:lnTo>
                      <a:pt x="74352" y="58293"/>
                    </a:lnTo>
                    <a:lnTo>
                      <a:pt x="67476" y="63246"/>
                    </a:lnTo>
                    <a:lnTo>
                      <a:pt x="70023" y="55245"/>
                    </a:lnTo>
                    <a:lnTo>
                      <a:pt x="63020" y="50292"/>
                    </a:lnTo>
                    <a:lnTo>
                      <a:pt x="71551" y="50292"/>
                    </a:lnTo>
                    <a:close/>
                    <a:moveTo>
                      <a:pt x="56146" y="76327"/>
                    </a:moveTo>
                    <a:lnTo>
                      <a:pt x="64676" y="76327"/>
                    </a:lnTo>
                    <a:cubicBezTo>
                      <a:pt x="64676" y="76327"/>
                      <a:pt x="67349" y="68199"/>
                      <a:pt x="67349" y="68199"/>
                    </a:cubicBezTo>
                    <a:lnTo>
                      <a:pt x="70023" y="76327"/>
                    </a:lnTo>
                    <a:lnTo>
                      <a:pt x="78553" y="76327"/>
                    </a:lnTo>
                    <a:lnTo>
                      <a:pt x="71551" y="81280"/>
                    </a:lnTo>
                    <a:lnTo>
                      <a:pt x="74097" y="89281"/>
                    </a:lnTo>
                    <a:lnTo>
                      <a:pt x="67222" y="84328"/>
                    </a:lnTo>
                    <a:lnTo>
                      <a:pt x="60347" y="89281"/>
                    </a:lnTo>
                    <a:lnTo>
                      <a:pt x="62893" y="81280"/>
                    </a:lnTo>
                    <a:lnTo>
                      <a:pt x="55891" y="76327"/>
                    </a:lnTo>
                    <a:close/>
                    <a:moveTo>
                      <a:pt x="74352" y="110490"/>
                    </a:moveTo>
                    <a:lnTo>
                      <a:pt x="67476" y="115443"/>
                    </a:lnTo>
                    <a:lnTo>
                      <a:pt x="70023" y="107442"/>
                    </a:lnTo>
                    <a:lnTo>
                      <a:pt x="63020" y="102489"/>
                    </a:lnTo>
                    <a:lnTo>
                      <a:pt x="71551" y="102489"/>
                    </a:lnTo>
                    <a:cubicBezTo>
                      <a:pt x="71551" y="102489"/>
                      <a:pt x="74224" y="94361"/>
                      <a:pt x="74224" y="94361"/>
                    </a:cubicBezTo>
                    <a:lnTo>
                      <a:pt x="76898" y="102489"/>
                    </a:lnTo>
                    <a:lnTo>
                      <a:pt x="85428" y="102489"/>
                    </a:lnTo>
                    <a:lnTo>
                      <a:pt x="78426" y="107442"/>
                    </a:lnTo>
                    <a:lnTo>
                      <a:pt x="80972" y="115443"/>
                    </a:lnTo>
                    <a:lnTo>
                      <a:pt x="74097" y="110490"/>
                    </a:lnTo>
                    <a:close/>
                    <a:moveTo>
                      <a:pt x="100451" y="134620"/>
                    </a:moveTo>
                    <a:lnTo>
                      <a:pt x="93576" y="129667"/>
                    </a:lnTo>
                    <a:lnTo>
                      <a:pt x="86701" y="134620"/>
                    </a:lnTo>
                    <a:lnTo>
                      <a:pt x="89247" y="126619"/>
                    </a:lnTo>
                    <a:lnTo>
                      <a:pt x="82245" y="121666"/>
                    </a:lnTo>
                    <a:lnTo>
                      <a:pt x="90775" y="121666"/>
                    </a:lnTo>
                    <a:cubicBezTo>
                      <a:pt x="90775" y="121666"/>
                      <a:pt x="93449" y="113538"/>
                      <a:pt x="93449" y="113538"/>
                    </a:cubicBezTo>
                    <a:lnTo>
                      <a:pt x="96122" y="121666"/>
                    </a:lnTo>
                    <a:lnTo>
                      <a:pt x="104652" y="121666"/>
                    </a:lnTo>
                    <a:lnTo>
                      <a:pt x="97650" y="126619"/>
                    </a:lnTo>
                    <a:lnTo>
                      <a:pt x="100196" y="134620"/>
                    </a:lnTo>
                    <a:close/>
                    <a:moveTo>
                      <a:pt x="117129" y="24130"/>
                    </a:moveTo>
                    <a:lnTo>
                      <a:pt x="119803" y="16002"/>
                    </a:lnTo>
                    <a:lnTo>
                      <a:pt x="122476" y="24130"/>
                    </a:lnTo>
                    <a:lnTo>
                      <a:pt x="131006" y="24130"/>
                    </a:lnTo>
                    <a:lnTo>
                      <a:pt x="124004" y="29083"/>
                    </a:lnTo>
                    <a:lnTo>
                      <a:pt x="126551" y="37084"/>
                    </a:lnTo>
                    <a:lnTo>
                      <a:pt x="119675" y="32131"/>
                    </a:lnTo>
                    <a:lnTo>
                      <a:pt x="112800" y="37084"/>
                    </a:lnTo>
                    <a:lnTo>
                      <a:pt x="115347" y="29083"/>
                    </a:lnTo>
                    <a:lnTo>
                      <a:pt x="108344" y="24130"/>
                    </a:lnTo>
                    <a:lnTo>
                      <a:pt x="116874" y="24130"/>
                    </a:lnTo>
                    <a:close/>
                    <a:moveTo>
                      <a:pt x="126551" y="141478"/>
                    </a:moveTo>
                    <a:lnTo>
                      <a:pt x="119675" y="136525"/>
                    </a:lnTo>
                    <a:lnTo>
                      <a:pt x="112800" y="141478"/>
                    </a:lnTo>
                    <a:lnTo>
                      <a:pt x="115347" y="133477"/>
                    </a:lnTo>
                    <a:lnTo>
                      <a:pt x="108344" y="128524"/>
                    </a:lnTo>
                    <a:lnTo>
                      <a:pt x="116874" y="128524"/>
                    </a:lnTo>
                    <a:cubicBezTo>
                      <a:pt x="116874" y="128524"/>
                      <a:pt x="119548" y="120396"/>
                      <a:pt x="119548" y="120396"/>
                    </a:cubicBezTo>
                    <a:lnTo>
                      <a:pt x="122221" y="128524"/>
                    </a:lnTo>
                    <a:lnTo>
                      <a:pt x="130752" y="128524"/>
                    </a:lnTo>
                    <a:lnTo>
                      <a:pt x="123750" y="133477"/>
                    </a:lnTo>
                    <a:lnTo>
                      <a:pt x="126296" y="141478"/>
                    </a:lnTo>
                    <a:close/>
                    <a:moveTo>
                      <a:pt x="152650" y="134620"/>
                    </a:moveTo>
                    <a:lnTo>
                      <a:pt x="145775" y="129667"/>
                    </a:lnTo>
                    <a:lnTo>
                      <a:pt x="138900" y="134620"/>
                    </a:lnTo>
                    <a:lnTo>
                      <a:pt x="141446" y="126619"/>
                    </a:lnTo>
                    <a:lnTo>
                      <a:pt x="134444" y="121666"/>
                    </a:lnTo>
                    <a:lnTo>
                      <a:pt x="142974" y="121666"/>
                    </a:lnTo>
                    <a:cubicBezTo>
                      <a:pt x="142974" y="121666"/>
                      <a:pt x="145648" y="113538"/>
                      <a:pt x="145648" y="113538"/>
                    </a:cubicBezTo>
                    <a:lnTo>
                      <a:pt x="148321" y="121666"/>
                    </a:lnTo>
                    <a:lnTo>
                      <a:pt x="156851" y="121666"/>
                    </a:lnTo>
                    <a:lnTo>
                      <a:pt x="149849" y="126619"/>
                    </a:lnTo>
                    <a:lnTo>
                      <a:pt x="152395" y="134620"/>
                    </a:lnTo>
                    <a:close/>
                    <a:moveTo>
                      <a:pt x="171874" y="115443"/>
                    </a:moveTo>
                    <a:lnTo>
                      <a:pt x="164999" y="110490"/>
                    </a:lnTo>
                    <a:lnTo>
                      <a:pt x="158124" y="115443"/>
                    </a:lnTo>
                    <a:lnTo>
                      <a:pt x="160671" y="107442"/>
                    </a:lnTo>
                    <a:lnTo>
                      <a:pt x="153668" y="102489"/>
                    </a:lnTo>
                    <a:lnTo>
                      <a:pt x="162198" y="102489"/>
                    </a:lnTo>
                    <a:cubicBezTo>
                      <a:pt x="162198" y="102489"/>
                      <a:pt x="164872" y="94361"/>
                      <a:pt x="164872" y="94361"/>
                    </a:cubicBezTo>
                    <a:lnTo>
                      <a:pt x="167546" y="102489"/>
                    </a:lnTo>
                    <a:lnTo>
                      <a:pt x="176076" y="102489"/>
                    </a:lnTo>
                    <a:lnTo>
                      <a:pt x="169073" y="107442"/>
                    </a:lnTo>
                    <a:lnTo>
                      <a:pt x="171620" y="115443"/>
                    </a:lnTo>
                    <a:close/>
                    <a:moveTo>
                      <a:pt x="178749" y="89281"/>
                    </a:moveTo>
                    <a:lnTo>
                      <a:pt x="171874" y="84328"/>
                    </a:lnTo>
                    <a:lnTo>
                      <a:pt x="164999" y="89281"/>
                    </a:lnTo>
                    <a:lnTo>
                      <a:pt x="167546" y="81280"/>
                    </a:lnTo>
                    <a:lnTo>
                      <a:pt x="160543" y="76327"/>
                    </a:lnTo>
                    <a:lnTo>
                      <a:pt x="169073" y="76327"/>
                    </a:lnTo>
                    <a:cubicBezTo>
                      <a:pt x="169073" y="76327"/>
                      <a:pt x="171747" y="68199"/>
                      <a:pt x="171747" y="68199"/>
                    </a:cubicBezTo>
                    <a:lnTo>
                      <a:pt x="174420" y="76327"/>
                    </a:lnTo>
                    <a:lnTo>
                      <a:pt x="182951" y="76327"/>
                    </a:lnTo>
                    <a:lnTo>
                      <a:pt x="175948" y="81280"/>
                    </a:lnTo>
                    <a:lnTo>
                      <a:pt x="178495" y="8928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72" name="Google Shape;172;p34"/>
              <p:cNvSpPr/>
              <p:nvPr/>
            </p:nvSpPr>
            <p:spPr>
              <a:xfrm>
                <a:off x="5633801" y="4727955"/>
                <a:ext cx="34247" cy="40640"/>
              </a:xfrm>
              <a:custGeom>
                <a:rect b="b" l="l" r="r" t="t"/>
                <a:pathLst>
                  <a:path extrusionOk="0" h="40640" w="34247">
                    <a:moveTo>
                      <a:pt x="26609" y="25527"/>
                    </a:moveTo>
                    <a:lnTo>
                      <a:pt x="34248" y="27940"/>
                    </a:lnTo>
                    <a:cubicBezTo>
                      <a:pt x="33102" y="32258"/>
                      <a:pt x="31065" y="35433"/>
                      <a:pt x="28391" y="37465"/>
                    </a:cubicBezTo>
                    <a:cubicBezTo>
                      <a:pt x="25590" y="39497"/>
                      <a:pt x="22153" y="40640"/>
                      <a:pt x="17951" y="40640"/>
                    </a:cubicBezTo>
                    <a:cubicBezTo>
                      <a:pt x="12731" y="40640"/>
                      <a:pt x="8403" y="38862"/>
                      <a:pt x="5092" y="35306"/>
                    </a:cubicBezTo>
                    <a:cubicBezTo>
                      <a:pt x="1783" y="31750"/>
                      <a:pt x="0" y="26924"/>
                      <a:pt x="0" y="20701"/>
                    </a:cubicBezTo>
                    <a:cubicBezTo>
                      <a:pt x="0" y="14224"/>
                      <a:pt x="1655" y="9144"/>
                      <a:pt x="5092" y="5461"/>
                    </a:cubicBezTo>
                    <a:cubicBezTo>
                      <a:pt x="8530" y="1905"/>
                      <a:pt x="12859" y="0"/>
                      <a:pt x="18461" y="0"/>
                    </a:cubicBezTo>
                    <a:cubicBezTo>
                      <a:pt x="23299" y="0"/>
                      <a:pt x="27118" y="1397"/>
                      <a:pt x="30173" y="4191"/>
                    </a:cubicBezTo>
                    <a:cubicBezTo>
                      <a:pt x="31956" y="5842"/>
                      <a:pt x="33356" y="8255"/>
                      <a:pt x="34248" y="11430"/>
                    </a:cubicBezTo>
                    <a:lnTo>
                      <a:pt x="26354" y="13335"/>
                    </a:lnTo>
                    <a:cubicBezTo>
                      <a:pt x="25845" y="11303"/>
                      <a:pt x="24954" y="9652"/>
                      <a:pt x="23426" y="8509"/>
                    </a:cubicBezTo>
                    <a:cubicBezTo>
                      <a:pt x="21898" y="7366"/>
                      <a:pt x="20116" y="6731"/>
                      <a:pt x="18079" y="6731"/>
                    </a:cubicBezTo>
                    <a:cubicBezTo>
                      <a:pt x="15150" y="6731"/>
                      <a:pt x="12859" y="7747"/>
                      <a:pt x="10949" y="9906"/>
                    </a:cubicBezTo>
                    <a:cubicBezTo>
                      <a:pt x="9167" y="11938"/>
                      <a:pt x="8275" y="15367"/>
                      <a:pt x="8275" y="20066"/>
                    </a:cubicBezTo>
                    <a:cubicBezTo>
                      <a:pt x="8275" y="25019"/>
                      <a:pt x="9167" y="28575"/>
                      <a:pt x="10949" y="30607"/>
                    </a:cubicBezTo>
                    <a:cubicBezTo>
                      <a:pt x="12731" y="32766"/>
                      <a:pt x="15023" y="33782"/>
                      <a:pt x="17951" y="33782"/>
                    </a:cubicBezTo>
                    <a:cubicBezTo>
                      <a:pt x="20116" y="33782"/>
                      <a:pt x="21898" y="33147"/>
                      <a:pt x="23426" y="31750"/>
                    </a:cubicBezTo>
                    <a:cubicBezTo>
                      <a:pt x="24954" y="30353"/>
                      <a:pt x="25972" y="28321"/>
                      <a:pt x="26736" y="254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73" name="Google Shape;173;p34"/>
              <p:cNvSpPr/>
              <p:nvPr/>
            </p:nvSpPr>
            <p:spPr>
              <a:xfrm>
                <a:off x="5673014" y="4738878"/>
                <a:ext cx="29409" cy="29590"/>
              </a:xfrm>
              <a:custGeom>
                <a:rect b="b" l="l" r="r" t="t"/>
                <a:pathLst>
                  <a:path extrusionOk="0" h="29590" w="29409">
                    <a:moveTo>
                      <a:pt x="127" y="14478"/>
                    </a:moveTo>
                    <a:cubicBezTo>
                      <a:pt x="127" y="11938"/>
                      <a:pt x="764" y="9525"/>
                      <a:pt x="2037" y="7239"/>
                    </a:cubicBezTo>
                    <a:cubicBezTo>
                      <a:pt x="3310" y="4953"/>
                      <a:pt x="4965" y="3175"/>
                      <a:pt x="7257" y="1905"/>
                    </a:cubicBezTo>
                    <a:cubicBezTo>
                      <a:pt x="9549" y="635"/>
                      <a:pt x="12095" y="0"/>
                      <a:pt x="14769" y="0"/>
                    </a:cubicBezTo>
                    <a:cubicBezTo>
                      <a:pt x="19097" y="0"/>
                      <a:pt x="22662" y="1397"/>
                      <a:pt x="25335" y="4191"/>
                    </a:cubicBezTo>
                    <a:cubicBezTo>
                      <a:pt x="28136" y="6985"/>
                      <a:pt x="29410" y="10541"/>
                      <a:pt x="29410" y="14732"/>
                    </a:cubicBezTo>
                    <a:cubicBezTo>
                      <a:pt x="29410" y="18923"/>
                      <a:pt x="28009" y="22606"/>
                      <a:pt x="25208" y="25400"/>
                    </a:cubicBezTo>
                    <a:cubicBezTo>
                      <a:pt x="22407" y="28194"/>
                      <a:pt x="18970" y="29591"/>
                      <a:pt x="14769" y="29591"/>
                    </a:cubicBezTo>
                    <a:cubicBezTo>
                      <a:pt x="12222" y="29591"/>
                      <a:pt x="9676" y="28956"/>
                      <a:pt x="7257" y="27813"/>
                    </a:cubicBezTo>
                    <a:cubicBezTo>
                      <a:pt x="4838" y="26670"/>
                      <a:pt x="3055" y="24892"/>
                      <a:pt x="1910" y="22606"/>
                    </a:cubicBezTo>
                    <a:cubicBezTo>
                      <a:pt x="636" y="20320"/>
                      <a:pt x="0" y="17526"/>
                      <a:pt x="0" y="14351"/>
                    </a:cubicBezTo>
                    <a:close/>
                    <a:moveTo>
                      <a:pt x="7893" y="14859"/>
                    </a:moveTo>
                    <a:cubicBezTo>
                      <a:pt x="7893" y="17653"/>
                      <a:pt x="8530" y="19812"/>
                      <a:pt x="9931" y="21336"/>
                    </a:cubicBezTo>
                    <a:cubicBezTo>
                      <a:pt x="11331" y="22860"/>
                      <a:pt x="12986" y="23622"/>
                      <a:pt x="14896" y="23622"/>
                    </a:cubicBezTo>
                    <a:cubicBezTo>
                      <a:pt x="16805" y="23622"/>
                      <a:pt x="18460" y="22860"/>
                      <a:pt x="19861" y="21336"/>
                    </a:cubicBezTo>
                    <a:cubicBezTo>
                      <a:pt x="21261" y="19812"/>
                      <a:pt x="21898" y="17653"/>
                      <a:pt x="21898" y="14859"/>
                    </a:cubicBezTo>
                    <a:cubicBezTo>
                      <a:pt x="21898" y="12065"/>
                      <a:pt x="21261" y="9906"/>
                      <a:pt x="19861" y="8382"/>
                    </a:cubicBezTo>
                    <a:cubicBezTo>
                      <a:pt x="18460" y="6858"/>
                      <a:pt x="16933" y="6096"/>
                      <a:pt x="14896" y="6096"/>
                    </a:cubicBezTo>
                    <a:cubicBezTo>
                      <a:pt x="12858" y="6096"/>
                      <a:pt x="11331" y="6858"/>
                      <a:pt x="9931" y="8382"/>
                    </a:cubicBezTo>
                    <a:cubicBezTo>
                      <a:pt x="8530" y="9906"/>
                      <a:pt x="7893" y="12065"/>
                      <a:pt x="7893" y="14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74" name="Google Shape;174;p34"/>
              <p:cNvSpPr/>
              <p:nvPr/>
            </p:nvSpPr>
            <p:spPr>
              <a:xfrm>
                <a:off x="5707644" y="4750053"/>
                <a:ext cx="14768" cy="7492"/>
              </a:xfrm>
              <a:custGeom>
                <a:rect b="b" l="l" r="r" t="t"/>
                <a:pathLst>
                  <a:path extrusionOk="0" h="7492" w="14768">
                    <a:moveTo>
                      <a:pt x="0" y="7493"/>
                    </a:moveTo>
                    <a:lnTo>
                      <a:pt x="0" y="0"/>
                    </a:lnTo>
                    <a:lnTo>
                      <a:pt x="14768" y="0"/>
                    </a:lnTo>
                    <a:lnTo>
                      <a:pt x="14768" y="7493"/>
                    </a:lnTo>
                    <a:lnTo>
                      <a:pt x="0" y="749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75" name="Google Shape;175;p34"/>
              <p:cNvSpPr/>
              <p:nvPr/>
            </p:nvSpPr>
            <p:spPr>
              <a:xfrm>
                <a:off x="5723431" y="4727955"/>
                <a:ext cx="19224" cy="40004"/>
              </a:xfrm>
              <a:custGeom>
                <a:rect b="b" l="l" r="r" t="t"/>
                <a:pathLst>
                  <a:path extrusionOk="0" h="40004" w="19224">
                    <a:moveTo>
                      <a:pt x="0" y="11557"/>
                    </a:moveTo>
                    <a:lnTo>
                      <a:pt x="4201" y="11557"/>
                    </a:lnTo>
                    <a:lnTo>
                      <a:pt x="4201" y="9398"/>
                    </a:lnTo>
                    <a:cubicBezTo>
                      <a:pt x="4201" y="6985"/>
                      <a:pt x="4456" y="5207"/>
                      <a:pt x="4965" y="4064"/>
                    </a:cubicBezTo>
                    <a:cubicBezTo>
                      <a:pt x="5474" y="2921"/>
                      <a:pt x="6366" y="1905"/>
                      <a:pt x="7766" y="1143"/>
                    </a:cubicBezTo>
                    <a:cubicBezTo>
                      <a:pt x="9167" y="381"/>
                      <a:pt x="10822" y="0"/>
                      <a:pt x="12986" y="0"/>
                    </a:cubicBezTo>
                    <a:cubicBezTo>
                      <a:pt x="15150" y="0"/>
                      <a:pt x="17188" y="381"/>
                      <a:pt x="19225" y="1016"/>
                    </a:cubicBezTo>
                    <a:lnTo>
                      <a:pt x="18206" y="6223"/>
                    </a:lnTo>
                    <a:cubicBezTo>
                      <a:pt x="17060" y="5969"/>
                      <a:pt x="15914" y="5842"/>
                      <a:pt x="14769" y="5842"/>
                    </a:cubicBezTo>
                    <a:cubicBezTo>
                      <a:pt x="13623" y="5842"/>
                      <a:pt x="12859" y="6096"/>
                      <a:pt x="12477" y="6604"/>
                    </a:cubicBezTo>
                    <a:cubicBezTo>
                      <a:pt x="11968" y="7112"/>
                      <a:pt x="11713" y="8128"/>
                      <a:pt x="11713" y="9525"/>
                    </a:cubicBezTo>
                    <a:lnTo>
                      <a:pt x="11713" y="11557"/>
                    </a:lnTo>
                    <a:lnTo>
                      <a:pt x="17315" y="11557"/>
                    </a:lnTo>
                    <a:lnTo>
                      <a:pt x="17315" y="17526"/>
                    </a:lnTo>
                    <a:lnTo>
                      <a:pt x="11713" y="17526"/>
                    </a:lnTo>
                    <a:lnTo>
                      <a:pt x="11713" y="40005"/>
                    </a:lnTo>
                    <a:lnTo>
                      <a:pt x="4201" y="40005"/>
                    </a:lnTo>
                    <a:lnTo>
                      <a:pt x="4201" y="17526"/>
                    </a:lnTo>
                    <a:lnTo>
                      <a:pt x="0" y="17526"/>
                    </a:lnTo>
                    <a:lnTo>
                      <a:pt x="0" y="1155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76" name="Google Shape;176;p34"/>
              <p:cNvSpPr/>
              <p:nvPr/>
            </p:nvSpPr>
            <p:spPr>
              <a:xfrm>
                <a:off x="5744947" y="4739513"/>
                <a:ext cx="25717" cy="29083"/>
              </a:xfrm>
              <a:custGeom>
                <a:rect b="b" l="l" r="r" t="t"/>
                <a:pathLst>
                  <a:path extrusionOk="0" h="29083" w="25717">
                    <a:moveTo>
                      <a:pt x="18842" y="28448"/>
                    </a:moveTo>
                    <a:lnTo>
                      <a:pt x="18842" y="24257"/>
                    </a:lnTo>
                    <a:cubicBezTo>
                      <a:pt x="17824" y="25781"/>
                      <a:pt x="16424" y="26924"/>
                      <a:pt x="14769" y="27813"/>
                    </a:cubicBezTo>
                    <a:cubicBezTo>
                      <a:pt x="13113" y="28702"/>
                      <a:pt x="11331" y="29083"/>
                      <a:pt x="9421" y="29083"/>
                    </a:cubicBezTo>
                    <a:cubicBezTo>
                      <a:pt x="7512" y="29083"/>
                      <a:pt x="5856" y="28702"/>
                      <a:pt x="4329" y="27813"/>
                    </a:cubicBezTo>
                    <a:cubicBezTo>
                      <a:pt x="2801" y="26924"/>
                      <a:pt x="1655" y="25781"/>
                      <a:pt x="1018" y="24257"/>
                    </a:cubicBezTo>
                    <a:cubicBezTo>
                      <a:pt x="382" y="22733"/>
                      <a:pt x="0" y="20701"/>
                      <a:pt x="0" y="18034"/>
                    </a:cubicBezTo>
                    <a:lnTo>
                      <a:pt x="0" y="0"/>
                    </a:lnTo>
                    <a:lnTo>
                      <a:pt x="7512" y="0"/>
                    </a:lnTo>
                    <a:lnTo>
                      <a:pt x="7512" y="13081"/>
                    </a:lnTo>
                    <a:cubicBezTo>
                      <a:pt x="7512" y="17018"/>
                      <a:pt x="7639" y="19558"/>
                      <a:pt x="7893" y="20447"/>
                    </a:cubicBezTo>
                    <a:cubicBezTo>
                      <a:pt x="8148" y="21336"/>
                      <a:pt x="8657" y="22098"/>
                      <a:pt x="9421" y="22606"/>
                    </a:cubicBezTo>
                    <a:cubicBezTo>
                      <a:pt x="10185" y="23114"/>
                      <a:pt x="11076" y="23368"/>
                      <a:pt x="12222" y="23368"/>
                    </a:cubicBezTo>
                    <a:cubicBezTo>
                      <a:pt x="13495" y="23368"/>
                      <a:pt x="14641" y="22987"/>
                      <a:pt x="15659" y="22352"/>
                    </a:cubicBezTo>
                    <a:cubicBezTo>
                      <a:pt x="16678" y="21590"/>
                      <a:pt x="17315" y="20828"/>
                      <a:pt x="17696" y="19685"/>
                    </a:cubicBezTo>
                    <a:cubicBezTo>
                      <a:pt x="18078" y="18669"/>
                      <a:pt x="18206" y="16129"/>
                      <a:pt x="18206" y="12065"/>
                    </a:cubicBezTo>
                    <a:lnTo>
                      <a:pt x="18206" y="127"/>
                    </a:lnTo>
                    <a:lnTo>
                      <a:pt x="25717" y="127"/>
                    </a:lnTo>
                    <a:lnTo>
                      <a:pt x="25717" y="28575"/>
                    </a:lnTo>
                    <a:lnTo>
                      <a:pt x="18715" y="2857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77" name="Google Shape;177;p34"/>
              <p:cNvSpPr/>
              <p:nvPr/>
            </p:nvSpPr>
            <p:spPr>
              <a:xfrm>
                <a:off x="5778303" y="4738623"/>
                <a:ext cx="26099" cy="29336"/>
              </a:xfrm>
              <a:custGeom>
                <a:rect b="b" l="l" r="r" t="t"/>
                <a:pathLst>
                  <a:path extrusionOk="0" h="29336" w="26099">
                    <a:moveTo>
                      <a:pt x="26099" y="29337"/>
                    </a:moveTo>
                    <a:lnTo>
                      <a:pt x="18588" y="29337"/>
                    </a:lnTo>
                    <a:lnTo>
                      <a:pt x="18588" y="14859"/>
                    </a:lnTo>
                    <a:cubicBezTo>
                      <a:pt x="18588" y="11811"/>
                      <a:pt x="18461" y="9779"/>
                      <a:pt x="18079" y="8890"/>
                    </a:cubicBezTo>
                    <a:cubicBezTo>
                      <a:pt x="17697" y="8001"/>
                      <a:pt x="17188" y="7239"/>
                      <a:pt x="16551" y="6731"/>
                    </a:cubicBezTo>
                    <a:cubicBezTo>
                      <a:pt x="15787" y="6223"/>
                      <a:pt x="14896" y="5969"/>
                      <a:pt x="13877" y="5969"/>
                    </a:cubicBezTo>
                    <a:cubicBezTo>
                      <a:pt x="12604" y="5969"/>
                      <a:pt x="11458" y="6350"/>
                      <a:pt x="10312" y="6985"/>
                    </a:cubicBezTo>
                    <a:cubicBezTo>
                      <a:pt x="9294" y="7747"/>
                      <a:pt x="8530" y="8636"/>
                      <a:pt x="8148" y="9779"/>
                    </a:cubicBezTo>
                    <a:cubicBezTo>
                      <a:pt x="7766" y="10922"/>
                      <a:pt x="7512" y="13081"/>
                      <a:pt x="7512" y="16256"/>
                    </a:cubicBezTo>
                    <a:lnTo>
                      <a:pt x="7512" y="29083"/>
                    </a:lnTo>
                    <a:lnTo>
                      <a:pt x="0" y="29083"/>
                    </a:lnTo>
                    <a:lnTo>
                      <a:pt x="0" y="635"/>
                    </a:lnTo>
                    <a:lnTo>
                      <a:pt x="7002" y="635"/>
                    </a:lnTo>
                    <a:lnTo>
                      <a:pt x="7002" y="4826"/>
                    </a:lnTo>
                    <a:cubicBezTo>
                      <a:pt x="9549" y="1651"/>
                      <a:pt x="12604" y="0"/>
                      <a:pt x="16424" y="0"/>
                    </a:cubicBezTo>
                    <a:cubicBezTo>
                      <a:pt x="18079" y="0"/>
                      <a:pt x="19607" y="254"/>
                      <a:pt x="21007" y="889"/>
                    </a:cubicBezTo>
                    <a:cubicBezTo>
                      <a:pt x="22407" y="1524"/>
                      <a:pt x="23426" y="2286"/>
                      <a:pt x="24190" y="3175"/>
                    </a:cubicBezTo>
                    <a:cubicBezTo>
                      <a:pt x="24954" y="4064"/>
                      <a:pt x="25335" y="5207"/>
                      <a:pt x="25717" y="6350"/>
                    </a:cubicBezTo>
                    <a:cubicBezTo>
                      <a:pt x="25972" y="7493"/>
                      <a:pt x="26099" y="9271"/>
                      <a:pt x="26099" y="11430"/>
                    </a:cubicBezTo>
                    <a:lnTo>
                      <a:pt x="26099" y="290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78" name="Google Shape;178;p34"/>
              <p:cNvSpPr/>
              <p:nvPr/>
            </p:nvSpPr>
            <p:spPr>
              <a:xfrm>
                <a:off x="5810386" y="4728717"/>
                <a:ext cx="27881" cy="39878"/>
              </a:xfrm>
              <a:custGeom>
                <a:rect b="b" l="l" r="r" t="t"/>
                <a:pathLst>
                  <a:path extrusionOk="0" h="39878" w="27881">
                    <a:moveTo>
                      <a:pt x="27755" y="39243"/>
                    </a:moveTo>
                    <a:lnTo>
                      <a:pt x="20752" y="39243"/>
                    </a:lnTo>
                    <a:lnTo>
                      <a:pt x="20752" y="35052"/>
                    </a:lnTo>
                    <a:cubicBezTo>
                      <a:pt x="19607" y="36703"/>
                      <a:pt x="18206" y="37846"/>
                      <a:pt x="16678" y="38735"/>
                    </a:cubicBezTo>
                    <a:cubicBezTo>
                      <a:pt x="15150" y="39624"/>
                      <a:pt x="13495" y="39878"/>
                      <a:pt x="11841" y="39878"/>
                    </a:cubicBezTo>
                    <a:cubicBezTo>
                      <a:pt x="8530" y="39878"/>
                      <a:pt x="5729" y="38608"/>
                      <a:pt x="3438" y="35941"/>
                    </a:cubicBezTo>
                    <a:cubicBezTo>
                      <a:pt x="1146" y="33274"/>
                      <a:pt x="0" y="29591"/>
                      <a:pt x="0" y="24892"/>
                    </a:cubicBezTo>
                    <a:cubicBezTo>
                      <a:pt x="0" y="20193"/>
                      <a:pt x="1146" y="16383"/>
                      <a:pt x="3438" y="13970"/>
                    </a:cubicBezTo>
                    <a:cubicBezTo>
                      <a:pt x="5729" y="11430"/>
                      <a:pt x="8530" y="10160"/>
                      <a:pt x="12095" y="10160"/>
                    </a:cubicBezTo>
                    <a:cubicBezTo>
                      <a:pt x="15278" y="10160"/>
                      <a:pt x="18079" y="11430"/>
                      <a:pt x="20370" y="14097"/>
                    </a:cubicBezTo>
                    <a:lnTo>
                      <a:pt x="20370" y="0"/>
                    </a:lnTo>
                    <a:lnTo>
                      <a:pt x="27882" y="0"/>
                    </a:lnTo>
                    <a:lnTo>
                      <a:pt x="27882" y="39243"/>
                    </a:lnTo>
                    <a:close/>
                    <a:moveTo>
                      <a:pt x="7639" y="24384"/>
                    </a:moveTo>
                    <a:cubicBezTo>
                      <a:pt x="7639" y="27432"/>
                      <a:pt x="8021" y="29591"/>
                      <a:pt x="8912" y="30988"/>
                    </a:cubicBezTo>
                    <a:cubicBezTo>
                      <a:pt x="10185" y="32893"/>
                      <a:pt x="11841" y="33909"/>
                      <a:pt x="14005" y="33909"/>
                    </a:cubicBezTo>
                    <a:cubicBezTo>
                      <a:pt x="15787" y="33909"/>
                      <a:pt x="17188" y="33147"/>
                      <a:pt x="18461" y="31750"/>
                    </a:cubicBezTo>
                    <a:cubicBezTo>
                      <a:pt x="19734" y="30226"/>
                      <a:pt x="20243" y="28067"/>
                      <a:pt x="20243" y="25146"/>
                    </a:cubicBezTo>
                    <a:cubicBezTo>
                      <a:pt x="20243" y="21844"/>
                      <a:pt x="19607" y="19558"/>
                      <a:pt x="18461" y="18161"/>
                    </a:cubicBezTo>
                    <a:cubicBezTo>
                      <a:pt x="17315" y="16764"/>
                      <a:pt x="15787" y="16002"/>
                      <a:pt x="13877" y="16002"/>
                    </a:cubicBezTo>
                    <a:cubicBezTo>
                      <a:pt x="11968" y="16002"/>
                      <a:pt x="10567" y="16764"/>
                      <a:pt x="9422" y="18161"/>
                    </a:cubicBezTo>
                    <a:cubicBezTo>
                      <a:pt x="8276" y="19558"/>
                      <a:pt x="7639" y="21717"/>
                      <a:pt x="7639" y="245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79" name="Google Shape;179;p34"/>
              <p:cNvSpPr/>
              <p:nvPr/>
            </p:nvSpPr>
            <p:spPr>
              <a:xfrm>
                <a:off x="5843488" y="4739004"/>
                <a:ext cx="26608" cy="29591"/>
              </a:xfrm>
              <a:custGeom>
                <a:rect b="b" l="l" r="r" t="t"/>
                <a:pathLst>
                  <a:path extrusionOk="0" h="29591" w="26608">
                    <a:moveTo>
                      <a:pt x="18588" y="19939"/>
                    </a:moveTo>
                    <a:lnTo>
                      <a:pt x="26100" y="21209"/>
                    </a:lnTo>
                    <a:cubicBezTo>
                      <a:pt x="25081" y="24003"/>
                      <a:pt x="23553" y="26035"/>
                      <a:pt x="21516" y="27432"/>
                    </a:cubicBezTo>
                    <a:cubicBezTo>
                      <a:pt x="19479" y="28829"/>
                      <a:pt x="16806" y="29591"/>
                      <a:pt x="13750" y="29591"/>
                    </a:cubicBezTo>
                    <a:cubicBezTo>
                      <a:pt x="8785" y="29591"/>
                      <a:pt x="5092" y="27940"/>
                      <a:pt x="2801" y="24765"/>
                    </a:cubicBezTo>
                    <a:cubicBezTo>
                      <a:pt x="891" y="22225"/>
                      <a:pt x="0" y="18923"/>
                      <a:pt x="0" y="14986"/>
                    </a:cubicBezTo>
                    <a:cubicBezTo>
                      <a:pt x="0" y="10287"/>
                      <a:pt x="1273" y="6604"/>
                      <a:pt x="3692" y="3937"/>
                    </a:cubicBezTo>
                    <a:cubicBezTo>
                      <a:pt x="6111" y="1270"/>
                      <a:pt x="9294" y="0"/>
                      <a:pt x="12986" y="0"/>
                    </a:cubicBezTo>
                    <a:cubicBezTo>
                      <a:pt x="17188" y="0"/>
                      <a:pt x="20625" y="1397"/>
                      <a:pt x="23044" y="4191"/>
                    </a:cubicBezTo>
                    <a:cubicBezTo>
                      <a:pt x="25463" y="6985"/>
                      <a:pt x="26609" y="11303"/>
                      <a:pt x="26609" y="17018"/>
                    </a:cubicBezTo>
                    <a:lnTo>
                      <a:pt x="7766" y="17018"/>
                    </a:lnTo>
                    <a:cubicBezTo>
                      <a:pt x="7766" y="19304"/>
                      <a:pt x="8403" y="20955"/>
                      <a:pt x="9549" y="22225"/>
                    </a:cubicBezTo>
                    <a:cubicBezTo>
                      <a:pt x="10694" y="23495"/>
                      <a:pt x="12095" y="24130"/>
                      <a:pt x="13877" y="24130"/>
                    </a:cubicBezTo>
                    <a:cubicBezTo>
                      <a:pt x="15023" y="24130"/>
                      <a:pt x="16042" y="23749"/>
                      <a:pt x="16806" y="23114"/>
                    </a:cubicBezTo>
                    <a:cubicBezTo>
                      <a:pt x="17569" y="22479"/>
                      <a:pt x="18206" y="21463"/>
                      <a:pt x="18588" y="20066"/>
                    </a:cubicBezTo>
                    <a:close/>
                    <a:moveTo>
                      <a:pt x="19097" y="12319"/>
                    </a:moveTo>
                    <a:cubicBezTo>
                      <a:pt x="19097" y="10160"/>
                      <a:pt x="18461" y="8509"/>
                      <a:pt x="17442" y="7366"/>
                    </a:cubicBezTo>
                    <a:cubicBezTo>
                      <a:pt x="16424" y="6223"/>
                      <a:pt x="15023" y="5715"/>
                      <a:pt x="13495" y="5715"/>
                    </a:cubicBezTo>
                    <a:cubicBezTo>
                      <a:pt x="11840" y="5715"/>
                      <a:pt x="10440" y="6350"/>
                      <a:pt x="9421" y="7493"/>
                    </a:cubicBezTo>
                    <a:cubicBezTo>
                      <a:pt x="8403" y="8636"/>
                      <a:pt x="7766" y="10287"/>
                      <a:pt x="7893" y="12319"/>
                    </a:cubicBezTo>
                    <a:lnTo>
                      <a:pt x="19097" y="1231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80" name="Google Shape;180;p34"/>
              <p:cNvSpPr/>
              <p:nvPr/>
            </p:nvSpPr>
            <p:spPr>
              <a:xfrm>
                <a:off x="5874553" y="4728717"/>
                <a:ext cx="27881" cy="39878"/>
              </a:xfrm>
              <a:custGeom>
                <a:rect b="b" l="l" r="r" t="t"/>
                <a:pathLst>
                  <a:path extrusionOk="0" h="39878" w="27881">
                    <a:moveTo>
                      <a:pt x="27754" y="39243"/>
                    </a:moveTo>
                    <a:lnTo>
                      <a:pt x="20752" y="39243"/>
                    </a:lnTo>
                    <a:lnTo>
                      <a:pt x="20752" y="35052"/>
                    </a:lnTo>
                    <a:cubicBezTo>
                      <a:pt x="19607" y="36703"/>
                      <a:pt x="18206" y="37846"/>
                      <a:pt x="16678" y="38735"/>
                    </a:cubicBezTo>
                    <a:cubicBezTo>
                      <a:pt x="15150" y="39497"/>
                      <a:pt x="13495" y="39878"/>
                      <a:pt x="11840" y="39878"/>
                    </a:cubicBezTo>
                    <a:cubicBezTo>
                      <a:pt x="8530" y="39878"/>
                      <a:pt x="5729" y="38608"/>
                      <a:pt x="3437" y="35941"/>
                    </a:cubicBezTo>
                    <a:cubicBezTo>
                      <a:pt x="1146" y="33274"/>
                      <a:pt x="0" y="29591"/>
                      <a:pt x="0" y="24892"/>
                    </a:cubicBezTo>
                    <a:cubicBezTo>
                      <a:pt x="0" y="20193"/>
                      <a:pt x="1146" y="16383"/>
                      <a:pt x="3437" y="13970"/>
                    </a:cubicBezTo>
                    <a:cubicBezTo>
                      <a:pt x="5729" y="11430"/>
                      <a:pt x="8530" y="10160"/>
                      <a:pt x="12095" y="10160"/>
                    </a:cubicBezTo>
                    <a:cubicBezTo>
                      <a:pt x="15278" y="10160"/>
                      <a:pt x="18079" y="11430"/>
                      <a:pt x="20370" y="14097"/>
                    </a:cubicBezTo>
                    <a:lnTo>
                      <a:pt x="20370" y="0"/>
                    </a:lnTo>
                    <a:lnTo>
                      <a:pt x="27882" y="0"/>
                    </a:lnTo>
                    <a:lnTo>
                      <a:pt x="27882" y="39243"/>
                    </a:lnTo>
                    <a:close/>
                    <a:moveTo>
                      <a:pt x="7639" y="24384"/>
                    </a:moveTo>
                    <a:cubicBezTo>
                      <a:pt x="7639" y="27432"/>
                      <a:pt x="8021" y="29591"/>
                      <a:pt x="8912" y="30988"/>
                    </a:cubicBezTo>
                    <a:cubicBezTo>
                      <a:pt x="10185" y="32893"/>
                      <a:pt x="11840" y="33909"/>
                      <a:pt x="14005" y="33909"/>
                    </a:cubicBezTo>
                    <a:cubicBezTo>
                      <a:pt x="15787" y="33909"/>
                      <a:pt x="17188" y="33147"/>
                      <a:pt x="18461" y="31750"/>
                    </a:cubicBezTo>
                    <a:cubicBezTo>
                      <a:pt x="19734" y="30226"/>
                      <a:pt x="20243" y="28067"/>
                      <a:pt x="20243" y="25146"/>
                    </a:cubicBezTo>
                    <a:cubicBezTo>
                      <a:pt x="20243" y="21844"/>
                      <a:pt x="19607" y="19558"/>
                      <a:pt x="18461" y="18161"/>
                    </a:cubicBezTo>
                    <a:cubicBezTo>
                      <a:pt x="17315" y="16764"/>
                      <a:pt x="15787" y="16002"/>
                      <a:pt x="13877" y="16002"/>
                    </a:cubicBezTo>
                    <a:cubicBezTo>
                      <a:pt x="11968" y="16002"/>
                      <a:pt x="10567" y="16764"/>
                      <a:pt x="9421" y="18161"/>
                    </a:cubicBezTo>
                    <a:cubicBezTo>
                      <a:pt x="8275" y="19558"/>
                      <a:pt x="7639" y="21717"/>
                      <a:pt x="7639" y="245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81" name="Google Shape;181;p34"/>
              <p:cNvSpPr/>
              <p:nvPr/>
            </p:nvSpPr>
            <p:spPr>
              <a:xfrm>
                <a:off x="5924587" y="4728717"/>
                <a:ext cx="27881" cy="39878"/>
              </a:xfrm>
              <a:custGeom>
                <a:rect b="b" l="l" r="r" t="t"/>
                <a:pathLst>
                  <a:path extrusionOk="0" h="39878" w="27881">
                    <a:moveTo>
                      <a:pt x="0" y="39243"/>
                    </a:moveTo>
                    <a:lnTo>
                      <a:pt x="0" y="0"/>
                    </a:lnTo>
                    <a:lnTo>
                      <a:pt x="7512" y="0"/>
                    </a:lnTo>
                    <a:lnTo>
                      <a:pt x="7512" y="14097"/>
                    </a:lnTo>
                    <a:cubicBezTo>
                      <a:pt x="9803" y="11430"/>
                      <a:pt x="12604" y="10160"/>
                      <a:pt x="15787" y="10160"/>
                    </a:cubicBezTo>
                    <a:cubicBezTo>
                      <a:pt x="19225" y="10160"/>
                      <a:pt x="22153" y="11430"/>
                      <a:pt x="24445" y="13970"/>
                    </a:cubicBezTo>
                    <a:cubicBezTo>
                      <a:pt x="26736" y="16510"/>
                      <a:pt x="27882" y="20066"/>
                      <a:pt x="27882" y="24765"/>
                    </a:cubicBezTo>
                    <a:cubicBezTo>
                      <a:pt x="27882" y="29464"/>
                      <a:pt x="26736" y="33401"/>
                      <a:pt x="24445" y="35941"/>
                    </a:cubicBezTo>
                    <a:cubicBezTo>
                      <a:pt x="22153" y="38608"/>
                      <a:pt x="19352" y="39878"/>
                      <a:pt x="16042" y="39878"/>
                    </a:cubicBezTo>
                    <a:cubicBezTo>
                      <a:pt x="14387" y="39878"/>
                      <a:pt x="12859" y="39497"/>
                      <a:pt x="11204" y="38608"/>
                    </a:cubicBezTo>
                    <a:cubicBezTo>
                      <a:pt x="9676" y="37846"/>
                      <a:pt x="8276" y="36576"/>
                      <a:pt x="7130" y="35052"/>
                    </a:cubicBezTo>
                    <a:lnTo>
                      <a:pt x="7130" y="39243"/>
                    </a:lnTo>
                    <a:lnTo>
                      <a:pt x="127" y="39243"/>
                    </a:lnTo>
                    <a:close/>
                    <a:moveTo>
                      <a:pt x="7512" y="24384"/>
                    </a:moveTo>
                    <a:cubicBezTo>
                      <a:pt x="7512" y="27305"/>
                      <a:pt x="8021" y="29464"/>
                      <a:pt x="8912" y="30861"/>
                    </a:cubicBezTo>
                    <a:cubicBezTo>
                      <a:pt x="10185" y="32893"/>
                      <a:pt x="11968" y="33909"/>
                      <a:pt x="14132" y="33909"/>
                    </a:cubicBezTo>
                    <a:cubicBezTo>
                      <a:pt x="15787" y="33909"/>
                      <a:pt x="17188" y="33147"/>
                      <a:pt x="18333" y="31750"/>
                    </a:cubicBezTo>
                    <a:cubicBezTo>
                      <a:pt x="19479" y="30353"/>
                      <a:pt x="20116" y="28067"/>
                      <a:pt x="20116" y="25019"/>
                    </a:cubicBezTo>
                    <a:cubicBezTo>
                      <a:pt x="20116" y="21717"/>
                      <a:pt x="19479" y="19431"/>
                      <a:pt x="18333" y="18034"/>
                    </a:cubicBezTo>
                    <a:cubicBezTo>
                      <a:pt x="17188" y="16637"/>
                      <a:pt x="15660" y="15875"/>
                      <a:pt x="13750" y="15875"/>
                    </a:cubicBezTo>
                    <a:cubicBezTo>
                      <a:pt x="11841" y="15875"/>
                      <a:pt x="10440" y="16637"/>
                      <a:pt x="9294" y="18034"/>
                    </a:cubicBezTo>
                    <a:cubicBezTo>
                      <a:pt x="8148" y="19431"/>
                      <a:pt x="7512" y="21590"/>
                      <a:pt x="7512" y="243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82" name="Google Shape;182;p34"/>
              <p:cNvSpPr/>
              <p:nvPr/>
            </p:nvSpPr>
            <p:spPr>
              <a:xfrm>
                <a:off x="5954888" y="4739513"/>
                <a:ext cx="29155" cy="40004"/>
              </a:xfrm>
              <a:custGeom>
                <a:rect b="b" l="l" r="r" t="t"/>
                <a:pathLst>
                  <a:path extrusionOk="0" h="40004" w="29155">
                    <a:moveTo>
                      <a:pt x="0" y="0"/>
                    </a:moveTo>
                    <a:lnTo>
                      <a:pt x="8021" y="0"/>
                    </a:lnTo>
                    <a:lnTo>
                      <a:pt x="14769" y="20193"/>
                    </a:lnTo>
                    <a:lnTo>
                      <a:pt x="21389" y="0"/>
                    </a:lnTo>
                    <a:lnTo>
                      <a:pt x="29155" y="0"/>
                    </a:lnTo>
                    <a:lnTo>
                      <a:pt x="19097" y="27305"/>
                    </a:lnTo>
                    <a:lnTo>
                      <a:pt x="17315" y="32258"/>
                    </a:lnTo>
                    <a:cubicBezTo>
                      <a:pt x="16678" y="33909"/>
                      <a:pt x="16042" y="35179"/>
                      <a:pt x="15405" y="36068"/>
                    </a:cubicBezTo>
                    <a:cubicBezTo>
                      <a:pt x="14769" y="36957"/>
                      <a:pt x="14132" y="37592"/>
                      <a:pt x="13368" y="38227"/>
                    </a:cubicBezTo>
                    <a:cubicBezTo>
                      <a:pt x="12604" y="38735"/>
                      <a:pt x="11586" y="39243"/>
                      <a:pt x="10440" y="39497"/>
                    </a:cubicBezTo>
                    <a:cubicBezTo>
                      <a:pt x="9294" y="39751"/>
                      <a:pt x="8021" y="40005"/>
                      <a:pt x="6621" y="40005"/>
                    </a:cubicBezTo>
                    <a:cubicBezTo>
                      <a:pt x="5220" y="40005"/>
                      <a:pt x="3692" y="39878"/>
                      <a:pt x="2419" y="39497"/>
                    </a:cubicBezTo>
                    <a:lnTo>
                      <a:pt x="1783" y="33655"/>
                    </a:lnTo>
                    <a:cubicBezTo>
                      <a:pt x="2928" y="33909"/>
                      <a:pt x="4074" y="34036"/>
                      <a:pt x="4965" y="34036"/>
                    </a:cubicBezTo>
                    <a:cubicBezTo>
                      <a:pt x="6748" y="34036"/>
                      <a:pt x="8021" y="33528"/>
                      <a:pt x="8912" y="32512"/>
                    </a:cubicBezTo>
                    <a:cubicBezTo>
                      <a:pt x="9803" y="31496"/>
                      <a:pt x="10440" y="30226"/>
                      <a:pt x="10822" y="28575"/>
                    </a:cubicBezTo>
                    <a:lnTo>
                      <a:pt x="0" y="12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83" name="Google Shape;183;p34"/>
              <p:cNvSpPr/>
              <p:nvPr/>
            </p:nvSpPr>
            <p:spPr>
              <a:xfrm>
                <a:off x="5632146" y="4795265"/>
                <a:ext cx="16805" cy="38989"/>
              </a:xfrm>
              <a:custGeom>
                <a:rect b="b" l="l" r="r" t="t"/>
                <a:pathLst>
                  <a:path extrusionOk="0" h="38989" w="16805">
                    <a:moveTo>
                      <a:pt x="16169" y="10033"/>
                    </a:moveTo>
                    <a:lnTo>
                      <a:pt x="16169" y="16002"/>
                    </a:lnTo>
                    <a:lnTo>
                      <a:pt x="11077" y="16002"/>
                    </a:lnTo>
                    <a:lnTo>
                      <a:pt x="11077" y="27432"/>
                    </a:lnTo>
                    <a:cubicBezTo>
                      <a:pt x="11077" y="29718"/>
                      <a:pt x="11077" y="31115"/>
                      <a:pt x="11204" y="31496"/>
                    </a:cubicBezTo>
                    <a:cubicBezTo>
                      <a:pt x="11331" y="31877"/>
                      <a:pt x="11586" y="32258"/>
                      <a:pt x="11841" y="32385"/>
                    </a:cubicBezTo>
                    <a:cubicBezTo>
                      <a:pt x="12222" y="32639"/>
                      <a:pt x="12604" y="32766"/>
                      <a:pt x="13113" y="32766"/>
                    </a:cubicBezTo>
                    <a:cubicBezTo>
                      <a:pt x="13750" y="32766"/>
                      <a:pt x="14769" y="32512"/>
                      <a:pt x="16169" y="32004"/>
                    </a:cubicBezTo>
                    <a:lnTo>
                      <a:pt x="16806" y="37846"/>
                    </a:lnTo>
                    <a:cubicBezTo>
                      <a:pt x="15023" y="38608"/>
                      <a:pt x="13113" y="38989"/>
                      <a:pt x="10822" y="38989"/>
                    </a:cubicBezTo>
                    <a:cubicBezTo>
                      <a:pt x="9422" y="38989"/>
                      <a:pt x="8276" y="38735"/>
                      <a:pt x="7130" y="38354"/>
                    </a:cubicBezTo>
                    <a:cubicBezTo>
                      <a:pt x="5984" y="37846"/>
                      <a:pt x="5220" y="37338"/>
                      <a:pt x="4711" y="36576"/>
                    </a:cubicBezTo>
                    <a:cubicBezTo>
                      <a:pt x="4202" y="35814"/>
                      <a:pt x="3820" y="34925"/>
                      <a:pt x="3692" y="33655"/>
                    </a:cubicBezTo>
                    <a:cubicBezTo>
                      <a:pt x="3565" y="32766"/>
                      <a:pt x="3438" y="30988"/>
                      <a:pt x="3438" y="28321"/>
                    </a:cubicBezTo>
                    <a:lnTo>
                      <a:pt x="3438" y="16002"/>
                    </a:lnTo>
                    <a:lnTo>
                      <a:pt x="0" y="16002"/>
                    </a:lnTo>
                    <a:lnTo>
                      <a:pt x="0" y="10033"/>
                    </a:lnTo>
                    <a:lnTo>
                      <a:pt x="3438" y="10033"/>
                    </a:lnTo>
                    <a:lnTo>
                      <a:pt x="3438" y="4445"/>
                    </a:lnTo>
                    <a:lnTo>
                      <a:pt x="10949" y="0"/>
                    </a:lnTo>
                    <a:lnTo>
                      <a:pt x="10949" y="10033"/>
                    </a:lnTo>
                    <a:lnTo>
                      <a:pt x="16042" y="1003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84" name="Google Shape;184;p34"/>
              <p:cNvSpPr/>
              <p:nvPr/>
            </p:nvSpPr>
            <p:spPr>
              <a:xfrm>
                <a:off x="5653662" y="4794377"/>
                <a:ext cx="25717" cy="39242"/>
              </a:xfrm>
              <a:custGeom>
                <a:rect b="b" l="l" r="r" t="t"/>
                <a:pathLst>
                  <a:path extrusionOk="0" h="39242" w="25717">
                    <a:moveTo>
                      <a:pt x="7384" y="127"/>
                    </a:moveTo>
                    <a:lnTo>
                      <a:pt x="7384" y="14478"/>
                    </a:lnTo>
                    <a:cubicBezTo>
                      <a:pt x="9803" y="11684"/>
                      <a:pt x="12731" y="10287"/>
                      <a:pt x="16042" y="10287"/>
                    </a:cubicBezTo>
                    <a:cubicBezTo>
                      <a:pt x="17824" y="10287"/>
                      <a:pt x="19352" y="10668"/>
                      <a:pt x="20752" y="11303"/>
                    </a:cubicBezTo>
                    <a:cubicBezTo>
                      <a:pt x="22153" y="11938"/>
                      <a:pt x="23171" y="12827"/>
                      <a:pt x="23935" y="13716"/>
                    </a:cubicBezTo>
                    <a:cubicBezTo>
                      <a:pt x="24699" y="14732"/>
                      <a:pt x="25081" y="15875"/>
                      <a:pt x="25336" y="17018"/>
                    </a:cubicBezTo>
                    <a:cubicBezTo>
                      <a:pt x="25590" y="18288"/>
                      <a:pt x="25718" y="20066"/>
                      <a:pt x="25718" y="22606"/>
                    </a:cubicBezTo>
                    <a:lnTo>
                      <a:pt x="25718" y="39243"/>
                    </a:lnTo>
                    <a:lnTo>
                      <a:pt x="18206" y="39243"/>
                    </a:lnTo>
                    <a:lnTo>
                      <a:pt x="18206" y="24257"/>
                    </a:lnTo>
                    <a:cubicBezTo>
                      <a:pt x="18206" y="21336"/>
                      <a:pt x="18079" y="19431"/>
                      <a:pt x="17824" y="18542"/>
                    </a:cubicBezTo>
                    <a:cubicBezTo>
                      <a:pt x="17569" y="17780"/>
                      <a:pt x="17060" y="17145"/>
                      <a:pt x="16296" y="16637"/>
                    </a:cubicBezTo>
                    <a:cubicBezTo>
                      <a:pt x="15532" y="16129"/>
                      <a:pt x="14641" y="15875"/>
                      <a:pt x="13623" y="15875"/>
                    </a:cubicBezTo>
                    <a:cubicBezTo>
                      <a:pt x="12350" y="15875"/>
                      <a:pt x="11204" y="16129"/>
                      <a:pt x="10312" y="16764"/>
                    </a:cubicBezTo>
                    <a:cubicBezTo>
                      <a:pt x="9294" y="17399"/>
                      <a:pt x="8658" y="18288"/>
                      <a:pt x="8148" y="19558"/>
                    </a:cubicBezTo>
                    <a:cubicBezTo>
                      <a:pt x="7639" y="20828"/>
                      <a:pt x="7512" y="22606"/>
                      <a:pt x="7512" y="25019"/>
                    </a:cubicBezTo>
                    <a:lnTo>
                      <a:pt x="7512" y="39243"/>
                    </a:lnTo>
                    <a:lnTo>
                      <a:pt x="0" y="39243"/>
                    </a:lnTo>
                    <a:lnTo>
                      <a:pt x="0" y="0"/>
                    </a:lnTo>
                    <a:lnTo>
                      <a:pt x="7512"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85" name="Google Shape;185;p34"/>
              <p:cNvSpPr/>
              <p:nvPr/>
            </p:nvSpPr>
            <p:spPr>
              <a:xfrm>
                <a:off x="5684982" y="4804664"/>
                <a:ext cx="26608" cy="29590"/>
              </a:xfrm>
              <a:custGeom>
                <a:rect b="b" l="l" r="r" t="t"/>
                <a:pathLst>
                  <a:path extrusionOk="0" h="29590" w="26608">
                    <a:moveTo>
                      <a:pt x="18588" y="19939"/>
                    </a:moveTo>
                    <a:lnTo>
                      <a:pt x="26099" y="21209"/>
                    </a:lnTo>
                    <a:cubicBezTo>
                      <a:pt x="25081" y="24003"/>
                      <a:pt x="23553" y="26035"/>
                      <a:pt x="21516" y="27432"/>
                    </a:cubicBezTo>
                    <a:cubicBezTo>
                      <a:pt x="19479" y="28829"/>
                      <a:pt x="16805" y="29591"/>
                      <a:pt x="13750" y="29591"/>
                    </a:cubicBezTo>
                    <a:cubicBezTo>
                      <a:pt x="8784" y="29591"/>
                      <a:pt x="5092" y="27940"/>
                      <a:pt x="2801" y="24765"/>
                    </a:cubicBezTo>
                    <a:cubicBezTo>
                      <a:pt x="891" y="22225"/>
                      <a:pt x="0" y="18923"/>
                      <a:pt x="0" y="14986"/>
                    </a:cubicBezTo>
                    <a:cubicBezTo>
                      <a:pt x="0" y="10287"/>
                      <a:pt x="1273" y="6604"/>
                      <a:pt x="3692" y="3937"/>
                    </a:cubicBezTo>
                    <a:cubicBezTo>
                      <a:pt x="6111" y="1270"/>
                      <a:pt x="9294" y="0"/>
                      <a:pt x="12986" y="0"/>
                    </a:cubicBezTo>
                    <a:cubicBezTo>
                      <a:pt x="17187" y="0"/>
                      <a:pt x="20625" y="1397"/>
                      <a:pt x="23044" y="4191"/>
                    </a:cubicBezTo>
                    <a:cubicBezTo>
                      <a:pt x="25463" y="6985"/>
                      <a:pt x="26609" y="11303"/>
                      <a:pt x="26609" y="17018"/>
                    </a:cubicBezTo>
                    <a:lnTo>
                      <a:pt x="7766" y="17018"/>
                    </a:lnTo>
                    <a:cubicBezTo>
                      <a:pt x="7766" y="19304"/>
                      <a:pt x="8402" y="20955"/>
                      <a:pt x="9549" y="22225"/>
                    </a:cubicBezTo>
                    <a:cubicBezTo>
                      <a:pt x="10694" y="23495"/>
                      <a:pt x="12095" y="24130"/>
                      <a:pt x="13877" y="24130"/>
                    </a:cubicBezTo>
                    <a:cubicBezTo>
                      <a:pt x="15023" y="24130"/>
                      <a:pt x="16041" y="23749"/>
                      <a:pt x="16805" y="23114"/>
                    </a:cubicBezTo>
                    <a:cubicBezTo>
                      <a:pt x="17569" y="22479"/>
                      <a:pt x="18206" y="21463"/>
                      <a:pt x="18588" y="20066"/>
                    </a:cubicBezTo>
                    <a:close/>
                    <a:moveTo>
                      <a:pt x="18970" y="12319"/>
                    </a:moveTo>
                    <a:cubicBezTo>
                      <a:pt x="18970" y="10160"/>
                      <a:pt x="18333" y="8509"/>
                      <a:pt x="17315" y="7366"/>
                    </a:cubicBezTo>
                    <a:cubicBezTo>
                      <a:pt x="16296" y="6223"/>
                      <a:pt x="14896" y="5715"/>
                      <a:pt x="13368" y="5715"/>
                    </a:cubicBezTo>
                    <a:cubicBezTo>
                      <a:pt x="11713" y="5715"/>
                      <a:pt x="10312" y="6350"/>
                      <a:pt x="9294" y="7493"/>
                    </a:cubicBezTo>
                    <a:cubicBezTo>
                      <a:pt x="8275" y="8636"/>
                      <a:pt x="7639" y="10287"/>
                      <a:pt x="7766" y="12319"/>
                    </a:cubicBezTo>
                    <a:lnTo>
                      <a:pt x="18970" y="1231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86" name="Google Shape;186;p34"/>
              <p:cNvSpPr/>
              <p:nvPr/>
            </p:nvSpPr>
            <p:spPr>
              <a:xfrm>
                <a:off x="5732725" y="4794377"/>
                <a:ext cx="29918" cy="39242"/>
              </a:xfrm>
              <a:custGeom>
                <a:rect b="b" l="l" r="r" t="t"/>
                <a:pathLst>
                  <a:path extrusionOk="0" h="39242" w="29918">
                    <a:moveTo>
                      <a:pt x="127" y="39243"/>
                    </a:moveTo>
                    <a:lnTo>
                      <a:pt x="127" y="0"/>
                    </a:lnTo>
                    <a:lnTo>
                      <a:pt x="29282" y="0"/>
                    </a:lnTo>
                    <a:lnTo>
                      <a:pt x="29282" y="6604"/>
                    </a:lnTo>
                    <a:lnTo>
                      <a:pt x="8020" y="6604"/>
                    </a:lnTo>
                    <a:lnTo>
                      <a:pt x="8020" y="15240"/>
                    </a:lnTo>
                    <a:lnTo>
                      <a:pt x="27754" y="15240"/>
                    </a:lnTo>
                    <a:lnTo>
                      <a:pt x="27754" y="21844"/>
                    </a:lnTo>
                    <a:lnTo>
                      <a:pt x="8020" y="21844"/>
                    </a:lnTo>
                    <a:lnTo>
                      <a:pt x="8020" y="32512"/>
                    </a:lnTo>
                    <a:lnTo>
                      <a:pt x="29919" y="32512"/>
                    </a:lnTo>
                    <a:lnTo>
                      <a:pt x="29919" y="39116"/>
                    </a:lnTo>
                    <a:lnTo>
                      <a:pt x="0" y="3911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87" name="Google Shape;187;p34"/>
              <p:cNvSpPr/>
              <p:nvPr/>
            </p:nvSpPr>
            <p:spPr>
              <a:xfrm>
                <a:off x="5769391" y="4805171"/>
                <a:ext cx="25717" cy="29083"/>
              </a:xfrm>
              <a:custGeom>
                <a:rect b="b" l="l" r="r" t="t"/>
                <a:pathLst>
                  <a:path extrusionOk="0" h="29083" w="25717">
                    <a:moveTo>
                      <a:pt x="18843" y="28448"/>
                    </a:moveTo>
                    <a:lnTo>
                      <a:pt x="18843" y="24257"/>
                    </a:lnTo>
                    <a:cubicBezTo>
                      <a:pt x="17824" y="25781"/>
                      <a:pt x="16424" y="26924"/>
                      <a:pt x="14769" y="27813"/>
                    </a:cubicBezTo>
                    <a:cubicBezTo>
                      <a:pt x="13113" y="28702"/>
                      <a:pt x="11331" y="29083"/>
                      <a:pt x="9422" y="29083"/>
                    </a:cubicBezTo>
                    <a:cubicBezTo>
                      <a:pt x="7512" y="29083"/>
                      <a:pt x="5729" y="28702"/>
                      <a:pt x="4329" y="27813"/>
                    </a:cubicBezTo>
                    <a:cubicBezTo>
                      <a:pt x="2801" y="26924"/>
                      <a:pt x="1655" y="25781"/>
                      <a:pt x="1019" y="24257"/>
                    </a:cubicBezTo>
                    <a:cubicBezTo>
                      <a:pt x="382" y="22733"/>
                      <a:pt x="0" y="20701"/>
                      <a:pt x="0" y="18034"/>
                    </a:cubicBezTo>
                    <a:lnTo>
                      <a:pt x="0" y="0"/>
                    </a:lnTo>
                    <a:lnTo>
                      <a:pt x="7512" y="0"/>
                    </a:lnTo>
                    <a:lnTo>
                      <a:pt x="7512" y="13081"/>
                    </a:lnTo>
                    <a:cubicBezTo>
                      <a:pt x="7512" y="17018"/>
                      <a:pt x="7639" y="19558"/>
                      <a:pt x="7894" y="20447"/>
                    </a:cubicBezTo>
                    <a:cubicBezTo>
                      <a:pt x="8148" y="21336"/>
                      <a:pt x="8658" y="22098"/>
                      <a:pt x="9422" y="22606"/>
                    </a:cubicBezTo>
                    <a:cubicBezTo>
                      <a:pt x="10185" y="23114"/>
                      <a:pt x="11077" y="23368"/>
                      <a:pt x="12222" y="23368"/>
                    </a:cubicBezTo>
                    <a:cubicBezTo>
                      <a:pt x="13495" y="23368"/>
                      <a:pt x="14641" y="22987"/>
                      <a:pt x="15660" y="22352"/>
                    </a:cubicBezTo>
                    <a:cubicBezTo>
                      <a:pt x="16678" y="21590"/>
                      <a:pt x="17315" y="20828"/>
                      <a:pt x="17697" y="19685"/>
                    </a:cubicBezTo>
                    <a:cubicBezTo>
                      <a:pt x="18079" y="18669"/>
                      <a:pt x="18206" y="16129"/>
                      <a:pt x="18206" y="12065"/>
                    </a:cubicBezTo>
                    <a:lnTo>
                      <a:pt x="18206" y="127"/>
                    </a:lnTo>
                    <a:lnTo>
                      <a:pt x="25718" y="127"/>
                    </a:lnTo>
                    <a:lnTo>
                      <a:pt x="25718" y="28575"/>
                    </a:lnTo>
                    <a:lnTo>
                      <a:pt x="18715" y="2857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88" name="Google Shape;188;p34"/>
              <p:cNvSpPr/>
              <p:nvPr/>
            </p:nvSpPr>
            <p:spPr>
              <a:xfrm>
                <a:off x="5802748" y="4804536"/>
                <a:ext cx="18460" cy="29083"/>
              </a:xfrm>
              <a:custGeom>
                <a:rect b="b" l="l" r="r" t="t"/>
                <a:pathLst>
                  <a:path extrusionOk="0" h="29083" w="18460">
                    <a:moveTo>
                      <a:pt x="7512" y="29083"/>
                    </a:moveTo>
                    <a:lnTo>
                      <a:pt x="0" y="29083"/>
                    </a:lnTo>
                    <a:lnTo>
                      <a:pt x="0" y="635"/>
                    </a:lnTo>
                    <a:lnTo>
                      <a:pt x="7002" y="635"/>
                    </a:lnTo>
                    <a:lnTo>
                      <a:pt x="7002" y="4699"/>
                    </a:lnTo>
                    <a:cubicBezTo>
                      <a:pt x="8148" y="2794"/>
                      <a:pt x="9294" y="1524"/>
                      <a:pt x="10185" y="889"/>
                    </a:cubicBezTo>
                    <a:cubicBezTo>
                      <a:pt x="11203" y="254"/>
                      <a:pt x="12222" y="0"/>
                      <a:pt x="13495" y="0"/>
                    </a:cubicBezTo>
                    <a:cubicBezTo>
                      <a:pt x="15150" y="0"/>
                      <a:pt x="16805" y="508"/>
                      <a:pt x="18460" y="1397"/>
                    </a:cubicBezTo>
                    <a:lnTo>
                      <a:pt x="16169" y="8001"/>
                    </a:lnTo>
                    <a:cubicBezTo>
                      <a:pt x="14896" y="7239"/>
                      <a:pt x="13750" y="6731"/>
                      <a:pt x="12604" y="6731"/>
                    </a:cubicBezTo>
                    <a:cubicBezTo>
                      <a:pt x="11458" y="6731"/>
                      <a:pt x="10694" y="6985"/>
                      <a:pt x="9931" y="7620"/>
                    </a:cubicBezTo>
                    <a:cubicBezTo>
                      <a:pt x="9167" y="8255"/>
                      <a:pt x="8657" y="9271"/>
                      <a:pt x="8148" y="10795"/>
                    </a:cubicBezTo>
                    <a:cubicBezTo>
                      <a:pt x="7766" y="12319"/>
                      <a:pt x="7512" y="15494"/>
                      <a:pt x="7512" y="20320"/>
                    </a:cubicBezTo>
                    <a:lnTo>
                      <a:pt x="7512" y="290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89" name="Google Shape;189;p34"/>
              <p:cNvSpPr/>
              <p:nvPr/>
            </p:nvSpPr>
            <p:spPr>
              <a:xfrm>
                <a:off x="5822481" y="4804536"/>
                <a:ext cx="29409" cy="29591"/>
              </a:xfrm>
              <a:custGeom>
                <a:rect b="b" l="l" r="r" t="t"/>
                <a:pathLst>
                  <a:path extrusionOk="0" h="29591" w="29409">
                    <a:moveTo>
                      <a:pt x="127" y="14478"/>
                    </a:moveTo>
                    <a:cubicBezTo>
                      <a:pt x="127" y="11938"/>
                      <a:pt x="764" y="9525"/>
                      <a:pt x="2037" y="7239"/>
                    </a:cubicBezTo>
                    <a:cubicBezTo>
                      <a:pt x="3310" y="4953"/>
                      <a:pt x="4965" y="3175"/>
                      <a:pt x="7257" y="1905"/>
                    </a:cubicBezTo>
                    <a:cubicBezTo>
                      <a:pt x="9549" y="635"/>
                      <a:pt x="12095" y="0"/>
                      <a:pt x="14769" y="0"/>
                    </a:cubicBezTo>
                    <a:cubicBezTo>
                      <a:pt x="19097" y="0"/>
                      <a:pt x="22662" y="1397"/>
                      <a:pt x="25335" y="4191"/>
                    </a:cubicBezTo>
                    <a:cubicBezTo>
                      <a:pt x="28136" y="6985"/>
                      <a:pt x="29410" y="10541"/>
                      <a:pt x="29410" y="14732"/>
                    </a:cubicBezTo>
                    <a:cubicBezTo>
                      <a:pt x="29410" y="18923"/>
                      <a:pt x="28009" y="22606"/>
                      <a:pt x="25208" y="25400"/>
                    </a:cubicBezTo>
                    <a:cubicBezTo>
                      <a:pt x="22407" y="28194"/>
                      <a:pt x="18970" y="29591"/>
                      <a:pt x="14769" y="29591"/>
                    </a:cubicBezTo>
                    <a:cubicBezTo>
                      <a:pt x="12222" y="29591"/>
                      <a:pt x="9676" y="28956"/>
                      <a:pt x="7257" y="27813"/>
                    </a:cubicBezTo>
                    <a:cubicBezTo>
                      <a:pt x="4838" y="26670"/>
                      <a:pt x="3055" y="24892"/>
                      <a:pt x="1910" y="22606"/>
                    </a:cubicBezTo>
                    <a:cubicBezTo>
                      <a:pt x="636" y="20320"/>
                      <a:pt x="0" y="17526"/>
                      <a:pt x="0" y="14351"/>
                    </a:cubicBezTo>
                    <a:close/>
                    <a:moveTo>
                      <a:pt x="7893" y="14986"/>
                    </a:moveTo>
                    <a:cubicBezTo>
                      <a:pt x="7893" y="17780"/>
                      <a:pt x="8530" y="19939"/>
                      <a:pt x="9931" y="21463"/>
                    </a:cubicBezTo>
                    <a:cubicBezTo>
                      <a:pt x="11331" y="22987"/>
                      <a:pt x="12986" y="23749"/>
                      <a:pt x="14896" y="23749"/>
                    </a:cubicBezTo>
                    <a:cubicBezTo>
                      <a:pt x="16806" y="23749"/>
                      <a:pt x="18461" y="22987"/>
                      <a:pt x="19861" y="21463"/>
                    </a:cubicBezTo>
                    <a:cubicBezTo>
                      <a:pt x="21262" y="19939"/>
                      <a:pt x="21898" y="17780"/>
                      <a:pt x="21898" y="14986"/>
                    </a:cubicBezTo>
                    <a:cubicBezTo>
                      <a:pt x="21898" y="12192"/>
                      <a:pt x="21262" y="10033"/>
                      <a:pt x="19861" y="8509"/>
                    </a:cubicBezTo>
                    <a:cubicBezTo>
                      <a:pt x="18461" y="6985"/>
                      <a:pt x="16933" y="6223"/>
                      <a:pt x="14896" y="6223"/>
                    </a:cubicBezTo>
                    <a:cubicBezTo>
                      <a:pt x="12859" y="6223"/>
                      <a:pt x="11331" y="6985"/>
                      <a:pt x="9931" y="8509"/>
                    </a:cubicBezTo>
                    <a:cubicBezTo>
                      <a:pt x="8530" y="10033"/>
                      <a:pt x="7893" y="12192"/>
                      <a:pt x="7893" y="1498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90" name="Google Shape;190;p34"/>
              <p:cNvSpPr/>
              <p:nvPr/>
            </p:nvSpPr>
            <p:spPr>
              <a:xfrm>
                <a:off x="5857747" y="4804664"/>
                <a:ext cx="27754" cy="40004"/>
              </a:xfrm>
              <a:custGeom>
                <a:rect b="b" l="l" r="r" t="t"/>
                <a:pathLst>
                  <a:path extrusionOk="0" h="40004" w="27754">
                    <a:moveTo>
                      <a:pt x="0" y="635"/>
                    </a:moveTo>
                    <a:lnTo>
                      <a:pt x="7003" y="635"/>
                    </a:lnTo>
                    <a:lnTo>
                      <a:pt x="7003" y="4826"/>
                    </a:lnTo>
                    <a:cubicBezTo>
                      <a:pt x="7893" y="3429"/>
                      <a:pt x="9167" y="2286"/>
                      <a:pt x="10694" y="1397"/>
                    </a:cubicBezTo>
                    <a:cubicBezTo>
                      <a:pt x="12222" y="508"/>
                      <a:pt x="14005" y="0"/>
                      <a:pt x="15914" y="0"/>
                    </a:cubicBezTo>
                    <a:cubicBezTo>
                      <a:pt x="19225" y="0"/>
                      <a:pt x="22026" y="1270"/>
                      <a:pt x="24317" y="3937"/>
                    </a:cubicBezTo>
                    <a:cubicBezTo>
                      <a:pt x="26609" y="6477"/>
                      <a:pt x="27755" y="10160"/>
                      <a:pt x="27755" y="14732"/>
                    </a:cubicBezTo>
                    <a:cubicBezTo>
                      <a:pt x="27755" y="19304"/>
                      <a:pt x="26609" y="23114"/>
                      <a:pt x="24317" y="25781"/>
                    </a:cubicBezTo>
                    <a:cubicBezTo>
                      <a:pt x="22026" y="28448"/>
                      <a:pt x="19225" y="29718"/>
                      <a:pt x="15914" y="29718"/>
                    </a:cubicBezTo>
                    <a:cubicBezTo>
                      <a:pt x="14387" y="29718"/>
                      <a:pt x="12859" y="29464"/>
                      <a:pt x="11586" y="28829"/>
                    </a:cubicBezTo>
                    <a:cubicBezTo>
                      <a:pt x="10312" y="28194"/>
                      <a:pt x="8912" y="27178"/>
                      <a:pt x="7512" y="25654"/>
                    </a:cubicBezTo>
                    <a:lnTo>
                      <a:pt x="7512" y="40005"/>
                    </a:lnTo>
                    <a:lnTo>
                      <a:pt x="0" y="40005"/>
                    </a:lnTo>
                    <a:lnTo>
                      <a:pt x="0" y="762"/>
                    </a:lnTo>
                    <a:close/>
                    <a:moveTo>
                      <a:pt x="7384" y="14351"/>
                    </a:moveTo>
                    <a:cubicBezTo>
                      <a:pt x="7384" y="17526"/>
                      <a:pt x="8021" y="19939"/>
                      <a:pt x="9294" y="21463"/>
                    </a:cubicBezTo>
                    <a:cubicBezTo>
                      <a:pt x="10567" y="22987"/>
                      <a:pt x="12095" y="23749"/>
                      <a:pt x="13877" y="23749"/>
                    </a:cubicBezTo>
                    <a:cubicBezTo>
                      <a:pt x="15660" y="23749"/>
                      <a:pt x="17060" y="22987"/>
                      <a:pt x="18206" y="21590"/>
                    </a:cubicBezTo>
                    <a:cubicBezTo>
                      <a:pt x="19352" y="20193"/>
                      <a:pt x="19988" y="17907"/>
                      <a:pt x="19988" y="14732"/>
                    </a:cubicBezTo>
                    <a:cubicBezTo>
                      <a:pt x="19988" y="11811"/>
                      <a:pt x="19352" y="9525"/>
                      <a:pt x="18206" y="8128"/>
                    </a:cubicBezTo>
                    <a:cubicBezTo>
                      <a:pt x="17060" y="6731"/>
                      <a:pt x="15532" y="5969"/>
                      <a:pt x="13750" y="5969"/>
                    </a:cubicBezTo>
                    <a:cubicBezTo>
                      <a:pt x="11968" y="5969"/>
                      <a:pt x="10440" y="6731"/>
                      <a:pt x="9167" y="8128"/>
                    </a:cubicBezTo>
                    <a:cubicBezTo>
                      <a:pt x="7893" y="9525"/>
                      <a:pt x="7384" y="11684"/>
                      <a:pt x="7384" y="1447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91" name="Google Shape;191;p34"/>
              <p:cNvSpPr/>
              <p:nvPr/>
            </p:nvSpPr>
            <p:spPr>
              <a:xfrm>
                <a:off x="5889321" y="4804664"/>
                <a:ext cx="26608" cy="29590"/>
              </a:xfrm>
              <a:custGeom>
                <a:rect b="b" l="l" r="r" t="t"/>
                <a:pathLst>
                  <a:path extrusionOk="0" h="29590" w="26608">
                    <a:moveTo>
                      <a:pt x="18588" y="19939"/>
                    </a:moveTo>
                    <a:lnTo>
                      <a:pt x="26099" y="21209"/>
                    </a:lnTo>
                    <a:cubicBezTo>
                      <a:pt x="25081" y="24003"/>
                      <a:pt x="23553" y="26035"/>
                      <a:pt x="21516" y="27432"/>
                    </a:cubicBezTo>
                    <a:cubicBezTo>
                      <a:pt x="19479" y="28829"/>
                      <a:pt x="16806" y="29591"/>
                      <a:pt x="13750" y="29591"/>
                    </a:cubicBezTo>
                    <a:cubicBezTo>
                      <a:pt x="8785" y="29591"/>
                      <a:pt x="5092" y="27940"/>
                      <a:pt x="2801" y="24765"/>
                    </a:cubicBezTo>
                    <a:cubicBezTo>
                      <a:pt x="891" y="22225"/>
                      <a:pt x="0" y="18923"/>
                      <a:pt x="0" y="14986"/>
                    </a:cubicBezTo>
                    <a:cubicBezTo>
                      <a:pt x="0" y="10287"/>
                      <a:pt x="1273" y="6604"/>
                      <a:pt x="3692" y="3937"/>
                    </a:cubicBezTo>
                    <a:cubicBezTo>
                      <a:pt x="6111" y="1270"/>
                      <a:pt x="9294" y="0"/>
                      <a:pt x="12986" y="0"/>
                    </a:cubicBezTo>
                    <a:cubicBezTo>
                      <a:pt x="17188" y="0"/>
                      <a:pt x="20625" y="1397"/>
                      <a:pt x="23044" y="4191"/>
                    </a:cubicBezTo>
                    <a:cubicBezTo>
                      <a:pt x="25463" y="6985"/>
                      <a:pt x="26609" y="11303"/>
                      <a:pt x="26609" y="17018"/>
                    </a:cubicBezTo>
                    <a:lnTo>
                      <a:pt x="7766" y="17018"/>
                    </a:lnTo>
                    <a:cubicBezTo>
                      <a:pt x="7766" y="19304"/>
                      <a:pt x="8403" y="20955"/>
                      <a:pt x="9549" y="22225"/>
                    </a:cubicBezTo>
                    <a:cubicBezTo>
                      <a:pt x="10694" y="23495"/>
                      <a:pt x="12095" y="24130"/>
                      <a:pt x="13877" y="24130"/>
                    </a:cubicBezTo>
                    <a:cubicBezTo>
                      <a:pt x="15023" y="24130"/>
                      <a:pt x="16042" y="23749"/>
                      <a:pt x="16806" y="23114"/>
                    </a:cubicBezTo>
                    <a:cubicBezTo>
                      <a:pt x="17569" y="22479"/>
                      <a:pt x="18206" y="21463"/>
                      <a:pt x="18588" y="20066"/>
                    </a:cubicBezTo>
                    <a:close/>
                    <a:moveTo>
                      <a:pt x="19097" y="12319"/>
                    </a:moveTo>
                    <a:cubicBezTo>
                      <a:pt x="19097" y="10160"/>
                      <a:pt x="18461" y="8509"/>
                      <a:pt x="17442" y="7366"/>
                    </a:cubicBezTo>
                    <a:cubicBezTo>
                      <a:pt x="16424" y="6223"/>
                      <a:pt x="15023" y="5715"/>
                      <a:pt x="13495" y="5715"/>
                    </a:cubicBezTo>
                    <a:cubicBezTo>
                      <a:pt x="11840" y="5715"/>
                      <a:pt x="10440" y="6350"/>
                      <a:pt x="9421" y="7493"/>
                    </a:cubicBezTo>
                    <a:cubicBezTo>
                      <a:pt x="8403" y="8636"/>
                      <a:pt x="7766" y="10287"/>
                      <a:pt x="7893" y="12319"/>
                    </a:cubicBezTo>
                    <a:lnTo>
                      <a:pt x="19097" y="1231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92" name="Google Shape;192;p34"/>
              <p:cNvSpPr/>
              <p:nvPr/>
            </p:nvSpPr>
            <p:spPr>
              <a:xfrm>
                <a:off x="5920004" y="4804536"/>
                <a:ext cx="26736" cy="29591"/>
              </a:xfrm>
              <a:custGeom>
                <a:rect b="b" l="l" r="r" t="t"/>
                <a:pathLst>
                  <a:path extrusionOk="0" h="29591" w="26736">
                    <a:moveTo>
                      <a:pt x="7639" y="9398"/>
                    </a:moveTo>
                    <a:lnTo>
                      <a:pt x="764" y="8128"/>
                    </a:lnTo>
                    <a:cubicBezTo>
                      <a:pt x="1528" y="5334"/>
                      <a:pt x="2801" y="3302"/>
                      <a:pt x="4711" y="2032"/>
                    </a:cubicBezTo>
                    <a:cubicBezTo>
                      <a:pt x="6620" y="762"/>
                      <a:pt x="9421" y="0"/>
                      <a:pt x="13113" y="0"/>
                    </a:cubicBezTo>
                    <a:cubicBezTo>
                      <a:pt x="16424" y="0"/>
                      <a:pt x="18970" y="381"/>
                      <a:pt x="20625" y="1143"/>
                    </a:cubicBezTo>
                    <a:cubicBezTo>
                      <a:pt x="22280" y="1905"/>
                      <a:pt x="23426" y="2921"/>
                      <a:pt x="24062" y="4191"/>
                    </a:cubicBezTo>
                    <a:cubicBezTo>
                      <a:pt x="24699" y="5461"/>
                      <a:pt x="25081" y="7620"/>
                      <a:pt x="25081" y="10922"/>
                    </a:cubicBezTo>
                    <a:lnTo>
                      <a:pt x="25081" y="19685"/>
                    </a:lnTo>
                    <a:cubicBezTo>
                      <a:pt x="25081" y="22225"/>
                      <a:pt x="25081" y="24003"/>
                      <a:pt x="25335" y="25146"/>
                    </a:cubicBezTo>
                    <a:cubicBezTo>
                      <a:pt x="25590" y="26289"/>
                      <a:pt x="25972" y="27559"/>
                      <a:pt x="26736" y="28956"/>
                    </a:cubicBezTo>
                    <a:lnTo>
                      <a:pt x="19225" y="28956"/>
                    </a:lnTo>
                    <a:cubicBezTo>
                      <a:pt x="19225" y="28956"/>
                      <a:pt x="18842" y="27686"/>
                      <a:pt x="18460" y="26797"/>
                    </a:cubicBezTo>
                    <a:cubicBezTo>
                      <a:pt x="18460" y="26289"/>
                      <a:pt x="18206" y="26035"/>
                      <a:pt x="18206" y="25908"/>
                    </a:cubicBezTo>
                    <a:cubicBezTo>
                      <a:pt x="16933" y="27178"/>
                      <a:pt x="15532" y="28067"/>
                      <a:pt x="14132" y="28702"/>
                    </a:cubicBezTo>
                    <a:cubicBezTo>
                      <a:pt x="12604" y="29337"/>
                      <a:pt x="11076" y="29591"/>
                      <a:pt x="9421" y="29591"/>
                    </a:cubicBezTo>
                    <a:cubicBezTo>
                      <a:pt x="6493" y="29591"/>
                      <a:pt x="4201" y="28829"/>
                      <a:pt x="2546" y="27178"/>
                    </a:cubicBezTo>
                    <a:cubicBezTo>
                      <a:pt x="891" y="25654"/>
                      <a:pt x="0" y="23622"/>
                      <a:pt x="0" y="21209"/>
                    </a:cubicBezTo>
                    <a:cubicBezTo>
                      <a:pt x="0" y="19558"/>
                      <a:pt x="382" y="18161"/>
                      <a:pt x="1146" y="16891"/>
                    </a:cubicBezTo>
                    <a:cubicBezTo>
                      <a:pt x="1910" y="15621"/>
                      <a:pt x="3055" y="14732"/>
                      <a:pt x="4329" y="13970"/>
                    </a:cubicBezTo>
                    <a:cubicBezTo>
                      <a:pt x="5729" y="13335"/>
                      <a:pt x="7766" y="12700"/>
                      <a:pt x="10312" y="12192"/>
                    </a:cubicBezTo>
                    <a:cubicBezTo>
                      <a:pt x="13877" y="11557"/>
                      <a:pt x="16296" y="10922"/>
                      <a:pt x="17569" y="10287"/>
                    </a:cubicBezTo>
                    <a:lnTo>
                      <a:pt x="17569" y="9525"/>
                    </a:lnTo>
                    <a:cubicBezTo>
                      <a:pt x="17569" y="8128"/>
                      <a:pt x="17188" y="7112"/>
                      <a:pt x="16551" y="6477"/>
                    </a:cubicBezTo>
                    <a:cubicBezTo>
                      <a:pt x="15787" y="5842"/>
                      <a:pt x="14514" y="5588"/>
                      <a:pt x="12477" y="5588"/>
                    </a:cubicBezTo>
                    <a:cubicBezTo>
                      <a:pt x="11076" y="5588"/>
                      <a:pt x="10058" y="5842"/>
                      <a:pt x="9294" y="6350"/>
                    </a:cubicBezTo>
                    <a:cubicBezTo>
                      <a:pt x="8530" y="6858"/>
                      <a:pt x="7893" y="7747"/>
                      <a:pt x="7512" y="9144"/>
                    </a:cubicBezTo>
                    <a:close/>
                    <a:moveTo>
                      <a:pt x="17696" y="15494"/>
                    </a:moveTo>
                    <a:cubicBezTo>
                      <a:pt x="16678" y="15875"/>
                      <a:pt x="15150" y="16256"/>
                      <a:pt x="13113" y="16637"/>
                    </a:cubicBezTo>
                    <a:cubicBezTo>
                      <a:pt x="11076" y="17145"/>
                      <a:pt x="9676" y="17526"/>
                      <a:pt x="9039" y="17907"/>
                    </a:cubicBezTo>
                    <a:cubicBezTo>
                      <a:pt x="8021" y="18542"/>
                      <a:pt x="7512" y="19431"/>
                      <a:pt x="7512" y="20574"/>
                    </a:cubicBezTo>
                    <a:cubicBezTo>
                      <a:pt x="7512" y="21717"/>
                      <a:pt x="7893" y="22479"/>
                      <a:pt x="8657" y="23241"/>
                    </a:cubicBezTo>
                    <a:cubicBezTo>
                      <a:pt x="9421" y="24003"/>
                      <a:pt x="10440" y="24384"/>
                      <a:pt x="11713" y="24384"/>
                    </a:cubicBezTo>
                    <a:cubicBezTo>
                      <a:pt x="13113" y="24384"/>
                      <a:pt x="14387" y="23876"/>
                      <a:pt x="15659" y="22987"/>
                    </a:cubicBezTo>
                    <a:cubicBezTo>
                      <a:pt x="16551" y="22352"/>
                      <a:pt x="17188" y="21463"/>
                      <a:pt x="17442" y="20447"/>
                    </a:cubicBezTo>
                    <a:cubicBezTo>
                      <a:pt x="17696" y="19812"/>
                      <a:pt x="17696" y="18542"/>
                      <a:pt x="17696" y="16764"/>
                    </a:cubicBezTo>
                    <a:lnTo>
                      <a:pt x="17696" y="152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93" name="Google Shape;193;p34"/>
              <p:cNvSpPr/>
              <p:nvPr/>
            </p:nvSpPr>
            <p:spPr>
              <a:xfrm>
                <a:off x="5952342" y="4804283"/>
                <a:ext cx="26099" cy="29336"/>
              </a:xfrm>
              <a:custGeom>
                <a:rect b="b" l="l" r="r" t="t"/>
                <a:pathLst>
                  <a:path extrusionOk="0" h="29336" w="26099">
                    <a:moveTo>
                      <a:pt x="26099" y="29337"/>
                    </a:moveTo>
                    <a:lnTo>
                      <a:pt x="18588" y="29337"/>
                    </a:lnTo>
                    <a:lnTo>
                      <a:pt x="18588" y="14859"/>
                    </a:lnTo>
                    <a:cubicBezTo>
                      <a:pt x="18588" y="11811"/>
                      <a:pt x="18460" y="9779"/>
                      <a:pt x="18078" y="8890"/>
                    </a:cubicBezTo>
                    <a:cubicBezTo>
                      <a:pt x="17696" y="8001"/>
                      <a:pt x="17187" y="7239"/>
                      <a:pt x="16551" y="6731"/>
                    </a:cubicBezTo>
                    <a:cubicBezTo>
                      <a:pt x="15787" y="6223"/>
                      <a:pt x="14896" y="5969"/>
                      <a:pt x="13877" y="5969"/>
                    </a:cubicBezTo>
                    <a:cubicBezTo>
                      <a:pt x="12604" y="5969"/>
                      <a:pt x="11458" y="6350"/>
                      <a:pt x="10312" y="6985"/>
                    </a:cubicBezTo>
                    <a:cubicBezTo>
                      <a:pt x="9294" y="7747"/>
                      <a:pt x="8530" y="8636"/>
                      <a:pt x="8148" y="9779"/>
                    </a:cubicBezTo>
                    <a:cubicBezTo>
                      <a:pt x="7766" y="10922"/>
                      <a:pt x="7512" y="13081"/>
                      <a:pt x="7512" y="16256"/>
                    </a:cubicBezTo>
                    <a:lnTo>
                      <a:pt x="7512" y="29083"/>
                    </a:lnTo>
                    <a:lnTo>
                      <a:pt x="0" y="29083"/>
                    </a:lnTo>
                    <a:lnTo>
                      <a:pt x="0" y="635"/>
                    </a:lnTo>
                    <a:lnTo>
                      <a:pt x="7002" y="635"/>
                    </a:lnTo>
                    <a:lnTo>
                      <a:pt x="7002" y="4826"/>
                    </a:lnTo>
                    <a:cubicBezTo>
                      <a:pt x="9549" y="1651"/>
                      <a:pt x="12604" y="0"/>
                      <a:pt x="16423" y="0"/>
                    </a:cubicBezTo>
                    <a:cubicBezTo>
                      <a:pt x="18078" y="0"/>
                      <a:pt x="19606" y="254"/>
                      <a:pt x="21007" y="889"/>
                    </a:cubicBezTo>
                    <a:cubicBezTo>
                      <a:pt x="22407" y="1524"/>
                      <a:pt x="23426" y="2286"/>
                      <a:pt x="24190" y="3175"/>
                    </a:cubicBezTo>
                    <a:cubicBezTo>
                      <a:pt x="24954" y="4064"/>
                      <a:pt x="25335" y="5207"/>
                      <a:pt x="25717" y="6350"/>
                    </a:cubicBezTo>
                    <a:cubicBezTo>
                      <a:pt x="25972" y="7493"/>
                      <a:pt x="26099" y="9271"/>
                      <a:pt x="26099" y="11430"/>
                    </a:cubicBezTo>
                    <a:lnTo>
                      <a:pt x="26099" y="290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94" name="Google Shape;194;p34"/>
              <p:cNvSpPr/>
              <p:nvPr/>
            </p:nvSpPr>
            <p:spPr>
              <a:xfrm>
                <a:off x="6001358" y="4794377"/>
                <a:ext cx="31192" cy="39877"/>
              </a:xfrm>
              <a:custGeom>
                <a:rect b="b" l="l" r="r" t="t"/>
                <a:pathLst>
                  <a:path extrusionOk="0" h="39877" w="31192">
                    <a:moveTo>
                      <a:pt x="0" y="127"/>
                    </a:moveTo>
                    <a:lnTo>
                      <a:pt x="7894" y="127"/>
                    </a:lnTo>
                    <a:lnTo>
                      <a:pt x="7894" y="21336"/>
                    </a:lnTo>
                    <a:cubicBezTo>
                      <a:pt x="7894" y="24765"/>
                      <a:pt x="7894" y="26924"/>
                      <a:pt x="8148" y="27940"/>
                    </a:cubicBezTo>
                    <a:cubicBezTo>
                      <a:pt x="8530" y="29591"/>
                      <a:pt x="9294" y="30861"/>
                      <a:pt x="10567" y="31750"/>
                    </a:cubicBezTo>
                    <a:cubicBezTo>
                      <a:pt x="11841" y="32766"/>
                      <a:pt x="13623" y="33147"/>
                      <a:pt x="15787" y="33147"/>
                    </a:cubicBezTo>
                    <a:cubicBezTo>
                      <a:pt x="17951" y="33147"/>
                      <a:pt x="19734" y="32639"/>
                      <a:pt x="20880" y="31750"/>
                    </a:cubicBezTo>
                    <a:cubicBezTo>
                      <a:pt x="22026" y="30861"/>
                      <a:pt x="22662" y="29718"/>
                      <a:pt x="22917" y="28321"/>
                    </a:cubicBezTo>
                    <a:cubicBezTo>
                      <a:pt x="23171" y="26924"/>
                      <a:pt x="23299" y="24765"/>
                      <a:pt x="23299" y="21717"/>
                    </a:cubicBezTo>
                    <a:lnTo>
                      <a:pt x="23299" y="0"/>
                    </a:lnTo>
                    <a:lnTo>
                      <a:pt x="31192" y="0"/>
                    </a:lnTo>
                    <a:lnTo>
                      <a:pt x="31192" y="20574"/>
                    </a:lnTo>
                    <a:cubicBezTo>
                      <a:pt x="31192" y="25273"/>
                      <a:pt x="30938" y="28575"/>
                      <a:pt x="30556" y="30607"/>
                    </a:cubicBezTo>
                    <a:cubicBezTo>
                      <a:pt x="30174" y="32512"/>
                      <a:pt x="29283" y="34163"/>
                      <a:pt x="28137" y="35560"/>
                    </a:cubicBezTo>
                    <a:cubicBezTo>
                      <a:pt x="26991" y="36957"/>
                      <a:pt x="25463" y="37973"/>
                      <a:pt x="23553" y="38735"/>
                    </a:cubicBezTo>
                    <a:cubicBezTo>
                      <a:pt x="21644" y="39497"/>
                      <a:pt x="19097" y="39878"/>
                      <a:pt x="16042" y="39878"/>
                    </a:cubicBezTo>
                    <a:cubicBezTo>
                      <a:pt x="12350" y="39878"/>
                      <a:pt x="9422" y="39497"/>
                      <a:pt x="7512" y="38608"/>
                    </a:cubicBezTo>
                    <a:cubicBezTo>
                      <a:pt x="5602" y="37719"/>
                      <a:pt x="4074" y="36576"/>
                      <a:pt x="2928" y="35179"/>
                    </a:cubicBezTo>
                    <a:cubicBezTo>
                      <a:pt x="1783" y="33782"/>
                      <a:pt x="1019" y="32385"/>
                      <a:pt x="764" y="30861"/>
                    </a:cubicBezTo>
                    <a:cubicBezTo>
                      <a:pt x="255" y="28575"/>
                      <a:pt x="0" y="25273"/>
                      <a:pt x="0" y="20955"/>
                    </a:cubicBez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95" name="Google Shape;195;p34"/>
              <p:cNvSpPr/>
              <p:nvPr/>
            </p:nvSpPr>
            <p:spPr>
              <a:xfrm>
                <a:off x="6040825" y="4804283"/>
                <a:ext cx="26099" cy="29336"/>
              </a:xfrm>
              <a:custGeom>
                <a:rect b="b" l="l" r="r" t="t"/>
                <a:pathLst>
                  <a:path extrusionOk="0" h="29336" w="26099">
                    <a:moveTo>
                      <a:pt x="26100" y="29337"/>
                    </a:moveTo>
                    <a:lnTo>
                      <a:pt x="18588" y="29337"/>
                    </a:lnTo>
                    <a:lnTo>
                      <a:pt x="18588" y="14859"/>
                    </a:lnTo>
                    <a:cubicBezTo>
                      <a:pt x="18588" y="11811"/>
                      <a:pt x="18461" y="9779"/>
                      <a:pt x="18079" y="8890"/>
                    </a:cubicBezTo>
                    <a:cubicBezTo>
                      <a:pt x="17697" y="8001"/>
                      <a:pt x="17188" y="7239"/>
                      <a:pt x="16551" y="6731"/>
                    </a:cubicBezTo>
                    <a:cubicBezTo>
                      <a:pt x="15787" y="6223"/>
                      <a:pt x="14896" y="5969"/>
                      <a:pt x="13877" y="5969"/>
                    </a:cubicBezTo>
                    <a:cubicBezTo>
                      <a:pt x="12604" y="5969"/>
                      <a:pt x="11458" y="6350"/>
                      <a:pt x="10312" y="6985"/>
                    </a:cubicBezTo>
                    <a:cubicBezTo>
                      <a:pt x="9294" y="7747"/>
                      <a:pt x="8530" y="8636"/>
                      <a:pt x="8148" y="9779"/>
                    </a:cubicBezTo>
                    <a:cubicBezTo>
                      <a:pt x="7766" y="10922"/>
                      <a:pt x="7512" y="13081"/>
                      <a:pt x="7512" y="16256"/>
                    </a:cubicBezTo>
                    <a:lnTo>
                      <a:pt x="7512" y="29083"/>
                    </a:lnTo>
                    <a:lnTo>
                      <a:pt x="0" y="29083"/>
                    </a:lnTo>
                    <a:lnTo>
                      <a:pt x="0" y="635"/>
                    </a:lnTo>
                    <a:lnTo>
                      <a:pt x="7003" y="635"/>
                    </a:lnTo>
                    <a:lnTo>
                      <a:pt x="7003" y="4826"/>
                    </a:lnTo>
                    <a:cubicBezTo>
                      <a:pt x="9549" y="1651"/>
                      <a:pt x="12604" y="0"/>
                      <a:pt x="16424" y="0"/>
                    </a:cubicBezTo>
                    <a:cubicBezTo>
                      <a:pt x="18079" y="0"/>
                      <a:pt x="19607" y="254"/>
                      <a:pt x="21007" y="889"/>
                    </a:cubicBezTo>
                    <a:cubicBezTo>
                      <a:pt x="22407" y="1524"/>
                      <a:pt x="23426" y="2286"/>
                      <a:pt x="24190" y="3175"/>
                    </a:cubicBezTo>
                    <a:cubicBezTo>
                      <a:pt x="24954" y="4064"/>
                      <a:pt x="25335" y="5207"/>
                      <a:pt x="25718" y="6350"/>
                    </a:cubicBezTo>
                    <a:cubicBezTo>
                      <a:pt x="26100" y="7493"/>
                      <a:pt x="26100" y="9271"/>
                      <a:pt x="26100" y="11430"/>
                    </a:cubicBezTo>
                    <a:lnTo>
                      <a:pt x="26100" y="290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96" name="Google Shape;196;p34"/>
              <p:cNvSpPr/>
              <p:nvPr/>
            </p:nvSpPr>
            <p:spPr>
              <a:xfrm>
                <a:off x="6074563" y="4794503"/>
                <a:ext cx="7511" cy="39116"/>
              </a:xfrm>
              <a:custGeom>
                <a:rect b="b" l="l" r="r" t="t"/>
                <a:pathLst>
                  <a:path extrusionOk="0" h="39116" w="7511">
                    <a:moveTo>
                      <a:pt x="0" y="6985"/>
                    </a:moveTo>
                    <a:lnTo>
                      <a:pt x="0" y="0"/>
                    </a:lnTo>
                    <a:lnTo>
                      <a:pt x="7512" y="0"/>
                    </a:lnTo>
                    <a:lnTo>
                      <a:pt x="7512" y="6985"/>
                    </a:lnTo>
                    <a:lnTo>
                      <a:pt x="0" y="6985"/>
                    </a:lnTo>
                    <a:close/>
                    <a:moveTo>
                      <a:pt x="0" y="39116"/>
                    </a:moveTo>
                    <a:lnTo>
                      <a:pt x="0" y="10668"/>
                    </a:lnTo>
                    <a:lnTo>
                      <a:pt x="7512" y="10668"/>
                    </a:lnTo>
                    <a:lnTo>
                      <a:pt x="7512" y="39116"/>
                    </a:lnTo>
                    <a:lnTo>
                      <a:pt x="0" y="3911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97" name="Google Shape;197;p34"/>
              <p:cNvSpPr/>
              <p:nvPr/>
            </p:nvSpPr>
            <p:spPr>
              <a:xfrm>
                <a:off x="6087932" y="4804536"/>
                <a:ext cx="29409" cy="29591"/>
              </a:xfrm>
              <a:custGeom>
                <a:rect b="b" l="l" r="r" t="t"/>
                <a:pathLst>
                  <a:path extrusionOk="0" h="29591" w="29409">
                    <a:moveTo>
                      <a:pt x="127" y="14478"/>
                    </a:moveTo>
                    <a:cubicBezTo>
                      <a:pt x="127" y="11938"/>
                      <a:pt x="764" y="9525"/>
                      <a:pt x="2037" y="7239"/>
                    </a:cubicBezTo>
                    <a:cubicBezTo>
                      <a:pt x="3310" y="4953"/>
                      <a:pt x="4965" y="3175"/>
                      <a:pt x="7257" y="1905"/>
                    </a:cubicBezTo>
                    <a:cubicBezTo>
                      <a:pt x="9549" y="635"/>
                      <a:pt x="12095" y="0"/>
                      <a:pt x="14769" y="0"/>
                    </a:cubicBezTo>
                    <a:cubicBezTo>
                      <a:pt x="19097" y="0"/>
                      <a:pt x="22662" y="1397"/>
                      <a:pt x="25335" y="4191"/>
                    </a:cubicBezTo>
                    <a:cubicBezTo>
                      <a:pt x="28136" y="6985"/>
                      <a:pt x="29410" y="10541"/>
                      <a:pt x="29410" y="14732"/>
                    </a:cubicBezTo>
                    <a:cubicBezTo>
                      <a:pt x="29410" y="18923"/>
                      <a:pt x="28009" y="22606"/>
                      <a:pt x="25208" y="25400"/>
                    </a:cubicBezTo>
                    <a:cubicBezTo>
                      <a:pt x="22407" y="28194"/>
                      <a:pt x="18970" y="29591"/>
                      <a:pt x="14769" y="29591"/>
                    </a:cubicBezTo>
                    <a:cubicBezTo>
                      <a:pt x="12222" y="29591"/>
                      <a:pt x="9676" y="28956"/>
                      <a:pt x="7257" y="27813"/>
                    </a:cubicBezTo>
                    <a:cubicBezTo>
                      <a:pt x="4838" y="26670"/>
                      <a:pt x="3055" y="24892"/>
                      <a:pt x="1910" y="22606"/>
                    </a:cubicBezTo>
                    <a:cubicBezTo>
                      <a:pt x="636" y="20320"/>
                      <a:pt x="0" y="17526"/>
                      <a:pt x="0" y="14351"/>
                    </a:cubicBezTo>
                    <a:close/>
                    <a:moveTo>
                      <a:pt x="7766" y="14986"/>
                    </a:moveTo>
                    <a:cubicBezTo>
                      <a:pt x="7766" y="17780"/>
                      <a:pt x="8403" y="19939"/>
                      <a:pt x="9803" y="21463"/>
                    </a:cubicBezTo>
                    <a:cubicBezTo>
                      <a:pt x="11204" y="22987"/>
                      <a:pt x="12858" y="23749"/>
                      <a:pt x="14769" y="23749"/>
                    </a:cubicBezTo>
                    <a:cubicBezTo>
                      <a:pt x="16678" y="23749"/>
                      <a:pt x="18333" y="22987"/>
                      <a:pt x="19734" y="21463"/>
                    </a:cubicBezTo>
                    <a:cubicBezTo>
                      <a:pt x="21134" y="19939"/>
                      <a:pt x="21771" y="17780"/>
                      <a:pt x="21771" y="14986"/>
                    </a:cubicBezTo>
                    <a:cubicBezTo>
                      <a:pt x="21771" y="12192"/>
                      <a:pt x="21134" y="10033"/>
                      <a:pt x="19734" y="8509"/>
                    </a:cubicBezTo>
                    <a:cubicBezTo>
                      <a:pt x="18333" y="6985"/>
                      <a:pt x="16806" y="6223"/>
                      <a:pt x="14769" y="6223"/>
                    </a:cubicBezTo>
                    <a:cubicBezTo>
                      <a:pt x="12731" y="6223"/>
                      <a:pt x="11204" y="6985"/>
                      <a:pt x="9803" y="8509"/>
                    </a:cubicBezTo>
                    <a:cubicBezTo>
                      <a:pt x="8403" y="10033"/>
                      <a:pt x="7766" y="12192"/>
                      <a:pt x="7766" y="1498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198" name="Google Shape;198;p34"/>
              <p:cNvSpPr/>
              <p:nvPr/>
            </p:nvSpPr>
            <p:spPr>
              <a:xfrm>
                <a:off x="6123070" y="4804283"/>
                <a:ext cx="26099" cy="29336"/>
              </a:xfrm>
              <a:custGeom>
                <a:rect b="b" l="l" r="r" t="t"/>
                <a:pathLst>
                  <a:path extrusionOk="0" h="29336" w="26099">
                    <a:moveTo>
                      <a:pt x="26100" y="29337"/>
                    </a:moveTo>
                    <a:lnTo>
                      <a:pt x="18588" y="29337"/>
                    </a:lnTo>
                    <a:lnTo>
                      <a:pt x="18588" y="14859"/>
                    </a:lnTo>
                    <a:cubicBezTo>
                      <a:pt x="18588" y="11811"/>
                      <a:pt x="18461" y="9779"/>
                      <a:pt x="18079" y="8890"/>
                    </a:cubicBezTo>
                    <a:cubicBezTo>
                      <a:pt x="17697" y="8001"/>
                      <a:pt x="17188" y="7239"/>
                      <a:pt x="16551" y="6731"/>
                    </a:cubicBezTo>
                    <a:cubicBezTo>
                      <a:pt x="15787" y="6223"/>
                      <a:pt x="14896" y="5969"/>
                      <a:pt x="13878" y="5969"/>
                    </a:cubicBezTo>
                    <a:cubicBezTo>
                      <a:pt x="12604" y="5969"/>
                      <a:pt x="11459" y="6350"/>
                      <a:pt x="10313" y="6985"/>
                    </a:cubicBezTo>
                    <a:cubicBezTo>
                      <a:pt x="9294" y="7747"/>
                      <a:pt x="8530" y="8636"/>
                      <a:pt x="8148" y="9779"/>
                    </a:cubicBezTo>
                    <a:cubicBezTo>
                      <a:pt x="7766" y="10922"/>
                      <a:pt x="7512" y="13081"/>
                      <a:pt x="7512" y="16256"/>
                    </a:cubicBezTo>
                    <a:lnTo>
                      <a:pt x="7512" y="29083"/>
                    </a:lnTo>
                    <a:lnTo>
                      <a:pt x="0" y="29083"/>
                    </a:lnTo>
                    <a:lnTo>
                      <a:pt x="0" y="635"/>
                    </a:lnTo>
                    <a:lnTo>
                      <a:pt x="7003" y="635"/>
                    </a:lnTo>
                    <a:lnTo>
                      <a:pt x="7003" y="4826"/>
                    </a:lnTo>
                    <a:cubicBezTo>
                      <a:pt x="9549" y="1651"/>
                      <a:pt x="12604" y="0"/>
                      <a:pt x="16424" y="0"/>
                    </a:cubicBezTo>
                    <a:cubicBezTo>
                      <a:pt x="18079" y="0"/>
                      <a:pt x="19607" y="254"/>
                      <a:pt x="21007" y="889"/>
                    </a:cubicBezTo>
                    <a:cubicBezTo>
                      <a:pt x="22407" y="1524"/>
                      <a:pt x="23426" y="2286"/>
                      <a:pt x="24190" y="3175"/>
                    </a:cubicBezTo>
                    <a:cubicBezTo>
                      <a:pt x="24954" y="4064"/>
                      <a:pt x="25336" y="5207"/>
                      <a:pt x="25718" y="6350"/>
                    </a:cubicBezTo>
                    <a:cubicBezTo>
                      <a:pt x="25972" y="7493"/>
                      <a:pt x="26100" y="9271"/>
                      <a:pt x="26100" y="11430"/>
                    </a:cubicBezTo>
                    <a:lnTo>
                      <a:pt x="26100" y="290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grpSp>
          <p:nvGrpSpPr>
            <p:cNvPr id="199" name="Google Shape;199;p34"/>
            <p:cNvGrpSpPr/>
            <p:nvPr/>
          </p:nvGrpSpPr>
          <p:grpSpPr>
            <a:xfrm>
              <a:off x="923603" y="4702047"/>
              <a:ext cx="260485" cy="153670"/>
              <a:chOff x="962128" y="4702047"/>
              <a:chExt cx="260485" cy="153670"/>
            </a:xfrm>
          </p:grpSpPr>
          <p:sp>
            <p:nvSpPr>
              <p:cNvPr id="200" name="Google Shape;200;p34"/>
              <p:cNvSpPr/>
              <p:nvPr/>
            </p:nvSpPr>
            <p:spPr>
              <a:xfrm>
                <a:off x="1118852" y="4702047"/>
                <a:ext cx="53217" cy="52705"/>
              </a:xfrm>
              <a:custGeom>
                <a:rect b="b" l="l" r="r" t="t"/>
                <a:pathLst>
                  <a:path extrusionOk="0" h="52705" w="53217">
                    <a:moveTo>
                      <a:pt x="19606" y="0"/>
                    </a:moveTo>
                    <a:lnTo>
                      <a:pt x="19606" y="14351"/>
                    </a:lnTo>
                    <a:lnTo>
                      <a:pt x="7002" y="7112"/>
                    </a:lnTo>
                    <a:lnTo>
                      <a:pt x="0" y="19050"/>
                    </a:lnTo>
                    <a:lnTo>
                      <a:pt x="12731" y="26289"/>
                    </a:lnTo>
                    <a:lnTo>
                      <a:pt x="0" y="33528"/>
                    </a:lnTo>
                    <a:lnTo>
                      <a:pt x="7002" y="45466"/>
                    </a:lnTo>
                    <a:lnTo>
                      <a:pt x="19606" y="38227"/>
                    </a:lnTo>
                    <a:lnTo>
                      <a:pt x="19606" y="52705"/>
                    </a:lnTo>
                    <a:lnTo>
                      <a:pt x="33611" y="52705"/>
                    </a:lnTo>
                    <a:lnTo>
                      <a:pt x="33611" y="38227"/>
                    </a:lnTo>
                    <a:lnTo>
                      <a:pt x="46215" y="45466"/>
                    </a:lnTo>
                    <a:lnTo>
                      <a:pt x="53217" y="33528"/>
                    </a:lnTo>
                    <a:lnTo>
                      <a:pt x="40613" y="26289"/>
                    </a:lnTo>
                    <a:lnTo>
                      <a:pt x="53217" y="19050"/>
                    </a:lnTo>
                    <a:lnTo>
                      <a:pt x="46215" y="7112"/>
                    </a:lnTo>
                    <a:lnTo>
                      <a:pt x="33611" y="14351"/>
                    </a:lnTo>
                    <a:lnTo>
                      <a:pt x="33611" y="0"/>
                    </a:lnTo>
                    <a:lnTo>
                      <a:pt x="19606"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01" name="Google Shape;201;p34"/>
              <p:cNvSpPr/>
              <p:nvPr/>
            </p:nvSpPr>
            <p:spPr>
              <a:xfrm>
                <a:off x="962128" y="4752466"/>
                <a:ext cx="59141" cy="74295"/>
              </a:xfrm>
              <a:custGeom>
                <a:rect b="b" l="l" r="r" t="t"/>
                <a:pathLst>
                  <a:path extrusionOk="0" h="74295" w="59141">
                    <a:moveTo>
                      <a:pt x="20370" y="40259"/>
                    </a:moveTo>
                    <a:cubicBezTo>
                      <a:pt x="20370" y="48768"/>
                      <a:pt x="20625" y="61468"/>
                      <a:pt x="29537" y="61468"/>
                    </a:cubicBezTo>
                    <a:cubicBezTo>
                      <a:pt x="36667" y="61468"/>
                      <a:pt x="38194" y="54737"/>
                      <a:pt x="38194" y="48768"/>
                    </a:cubicBezTo>
                    <a:lnTo>
                      <a:pt x="58692" y="48768"/>
                    </a:lnTo>
                    <a:cubicBezTo>
                      <a:pt x="58437" y="56515"/>
                      <a:pt x="55764" y="62865"/>
                      <a:pt x="50926" y="67310"/>
                    </a:cubicBezTo>
                    <a:cubicBezTo>
                      <a:pt x="46215" y="71755"/>
                      <a:pt x="39086" y="74295"/>
                      <a:pt x="29537" y="74295"/>
                    </a:cubicBezTo>
                    <a:cubicBezTo>
                      <a:pt x="3438" y="74295"/>
                      <a:pt x="0" y="58547"/>
                      <a:pt x="0" y="36195"/>
                    </a:cubicBezTo>
                    <a:cubicBezTo>
                      <a:pt x="0" y="16637"/>
                      <a:pt x="2801" y="0"/>
                      <a:pt x="29537" y="0"/>
                    </a:cubicBezTo>
                    <a:cubicBezTo>
                      <a:pt x="56273" y="0"/>
                      <a:pt x="59710" y="17399"/>
                      <a:pt x="59074" y="40259"/>
                    </a:cubicBezTo>
                    <a:lnTo>
                      <a:pt x="20370" y="40259"/>
                    </a:lnTo>
                    <a:close/>
                    <a:moveTo>
                      <a:pt x="38958" y="29083"/>
                    </a:moveTo>
                    <a:cubicBezTo>
                      <a:pt x="38958" y="22098"/>
                      <a:pt x="39213" y="12319"/>
                      <a:pt x="29664" y="12319"/>
                    </a:cubicBezTo>
                    <a:cubicBezTo>
                      <a:pt x="20116" y="12319"/>
                      <a:pt x="20498" y="23114"/>
                      <a:pt x="20498" y="29083"/>
                    </a:cubicBezTo>
                    <a:lnTo>
                      <a:pt x="38958" y="290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02" name="Google Shape;202;p34"/>
              <p:cNvSpPr/>
              <p:nvPr/>
            </p:nvSpPr>
            <p:spPr>
              <a:xfrm>
                <a:off x="1023876" y="4722495"/>
                <a:ext cx="39212" cy="102742"/>
              </a:xfrm>
              <a:custGeom>
                <a:rect b="b" l="l" r="r" t="t"/>
                <a:pathLst>
                  <a:path extrusionOk="0" h="102742" w="39212">
                    <a:moveTo>
                      <a:pt x="39213" y="12954"/>
                    </a:moveTo>
                    <a:cubicBezTo>
                      <a:pt x="31065" y="12446"/>
                      <a:pt x="29282" y="15494"/>
                      <a:pt x="29282" y="22733"/>
                    </a:cubicBezTo>
                    <a:lnTo>
                      <a:pt x="29282" y="31369"/>
                    </a:lnTo>
                    <a:lnTo>
                      <a:pt x="38704" y="31369"/>
                    </a:lnTo>
                    <a:lnTo>
                      <a:pt x="38704" y="43688"/>
                    </a:lnTo>
                    <a:lnTo>
                      <a:pt x="29282" y="43688"/>
                    </a:lnTo>
                    <a:lnTo>
                      <a:pt x="29282" y="102743"/>
                    </a:lnTo>
                    <a:lnTo>
                      <a:pt x="9039" y="102743"/>
                    </a:lnTo>
                    <a:lnTo>
                      <a:pt x="9039" y="43688"/>
                    </a:lnTo>
                    <a:lnTo>
                      <a:pt x="0" y="43688"/>
                    </a:lnTo>
                    <a:lnTo>
                      <a:pt x="0" y="31369"/>
                    </a:lnTo>
                    <a:lnTo>
                      <a:pt x="9167" y="31369"/>
                    </a:lnTo>
                    <a:cubicBezTo>
                      <a:pt x="9039" y="10922"/>
                      <a:pt x="7257" y="0"/>
                      <a:pt x="31956" y="0"/>
                    </a:cubicBezTo>
                    <a:cubicBezTo>
                      <a:pt x="34375" y="0"/>
                      <a:pt x="36667" y="127"/>
                      <a:pt x="39086" y="254"/>
                    </a:cubicBezTo>
                    <a:lnTo>
                      <a:pt x="39086" y="1295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03" name="Google Shape;203;p34"/>
              <p:cNvSpPr/>
              <p:nvPr/>
            </p:nvSpPr>
            <p:spPr>
              <a:xfrm>
                <a:off x="1068181" y="4752340"/>
                <a:ext cx="56657" cy="103377"/>
              </a:xfrm>
              <a:custGeom>
                <a:rect b="b" l="l" r="r" t="t"/>
                <a:pathLst>
                  <a:path extrusionOk="0" h="103377" w="56657">
                    <a:moveTo>
                      <a:pt x="19097" y="1524"/>
                    </a:moveTo>
                    <a:lnTo>
                      <a:pt x="19097" y="9398"/>
                    </a:lnTo>
                    <a:lnTo>
                      <a:pt x="19352" y="9398"/>
                    </a:lnTo>
                    <a:cubicBezTo>
                      <a:pt x="23044" y="2413"/>
                      <a:pt x="28646" y="0"/>
                      <a:pt x="36412" y="0"/>
                    </a:cubicBezTo>
                    <a:cubicBezTo>
                      <a:pt x="57291" y="0"/>
                      <a:pt x="56655" y="22860"/>
                      <a:pt x="56655" y="37592"/>
                    </a:cubicBezTo>
                    <a:cubicBezTo>
                      <a:pt x="56655" y="52324"/>
                      <a:pt x="57291" y="74168"/>
                      <a:pt x="36921" y="74168"/>
                    </a:cubicBezTo>
                    <a:cubicBezTo>
                      <a:pt x="29664" y="74168"/>
                      <a:pt x="24572" y="72009"/>
                      <a:pt x="20498" y="65913"/>
                    </a:cubicBezTo>
                    <a:lnTo>
                      <a:pt x="20243" y="65913"/>
                    </a:lnTo>
                    <a:lnTo>
                      <a:pt x="20243" y="103378"/>
                    </a:lnTo>
                    <a:lnTo>
                      <a:pt x="0" y="103378"/>
                    </a:lnTo>
                    <a:lnTo>
                      <a:pt x="0" y="1270"/>
                    </a:lnTo>
                    <a:lnTo>
                      <a:pt x="19224" y="1270"/>
                    </a:lnTo>
                    <a:close/>
                    <a:moveTo>
                      <a:pt x="36794" y="36576"/>
                    </a:moveTo>
                    <a:cubicBezTo>
                      <a:pt x="36794" y="22352"/>
                      <a:pt x="36921" y="12446"/>
                      <a:pt x="28136" y="12446"/>
                    </a:cubicBezTo>
                    <a:cubicBezTo>
                      <a:pt x="19352" y="12446"/>
                      <a:pt x="19988" y="22352"/>
                      <a:pt x="19988" y="36576"/>
                    </a:cubicBezTo>
                    <a:cubicBezTo>
                      <a:pt x="19988" y="54483"/>
                      <a:pt x="21261" y="61976"/>
                      <a:pt x="28136" y="61976"/>
                    </a:cubicBezTo>
                    <a:cubicBezTo>
                      <a:pt x="35393" y="61976"/>
                      <a:pt x="36794" y="54483"/>
                      <a:pt x="36794" y="36576"/>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04" name="Google Shape;204;p34"/>
              <p:cNvSpPr/>
              <p:nvPr/>
            </p:nvSpPr>
            <p:spPr>
              <a:xfrm>
                <a:off x="1135021" y="4760722"/>
                <a:ext cx="20242" cy="64515"/>
              </a:xfrm>
              <a:custGeom>
                <a:rect b="b" l="l" r="r" t="t"/>
                <a:pathLst>
                  <a:path extrusionOk="0" h="64515" w="20242">
                    <a:moveTo>
                      <a:pt x="0" y="0"/>
                    </a:moveTo>
                    <a:lnTo>
                      <a:pt x="20243" y="0"/>
                    </a:lnTo>
                    <a:lnTo>
                      <a:pt x="20243" y="64516"/>
                    </a:lnTo>
                    <a:lnTo>
                      <a:pt x="0" y="6451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05" name="Google Shape;205;p34"/>
              <p:cNvSpPr/>
              <p:nvPr/>
            </p:nvSpPr>
            <p:spPr>
              <a:xfrm>
                <a:off x="1164558" y="4752466"/>
                <a:ext cx="58055" cy="74167"/>
              </a:xfrm>
              <a:custGeom>
                <a:rect b="b" l="l" r="r" t="t"/>
                <a:pathLst>
                  <a:path extrusionOk="0" h="74167" w="58055">
                    <a:moveTo>
                      <a:pt x="57037" y="59436"/>
                    </a:moveTo>
                    <a:cubicBezTo>
                      <a:pt x="57037" y="63881"/>
                      <a:pt x="57673" y="68326"/>
                      <a:pt x="58055" y="72771"/>
                    </a:cubicBezTo>
                    <a:lnTo>
                      <a:pt x="39340" y="72771"/>
                    </a:lnTo>
                    <a:lnTo>
                      <a:pt x="38449" y="63246"/>
                    </a:lnTo>
                    <a:lnTo>
                      <a:pt x="38194" y="63246"/>
                    </a:lnTo>
                    <a:cubicBezTo>
                      <a:pt x="33866" y="70612"/>
                      <a:pt x="28009" y="74168"/>
                      <a:pt x="19224" y="74168"/>
                    </a:cubicBezTo>
                    <a:cubicBezTo>
                      <a:pt x="5220" y="74168"/>
                      <a:pt x="0" y="63881"/>
                      <a:pt x="0" y="51435"/>
                    </a:cubicBezTo>
                    <a:cubicBezTo>
                      <a:pt x="0" y="27813"/>
                      <a:pt x="18461" y="26797"/>
                      <a:pt x="37303" y="27051"/>
                    </a:cubicBezTo>
                    <a:lnTo>
                      <a:pt x="37303" y="21590"/>
                    </a:lnTo>
                    <a:cubicBezTo>
                      <a:pt x="37303" y="15494"/>
                      <a:pt x="36412" y="11176"/>
                      <a:pt x="29155" y="11176"/>
                    </a:cubicBezTo>
                    <a:cubicBezTo>
                      <a:pt x="21898" y="11176"/>
                      <a:pt x="21516" y="16383"/>
                      <a:pt x="21516" y="22098"/>
                    </a:cubicBezTo>
                    <a:lnTo>
                      <a:pt x="1782" y="22098"/>
                    </a:lnTo>
                    <a:cubicBezTo>
                      <a:pt x="1782" y="13462"/>
                      <a:pt x="4456" y="8001"/>
                      <a:pt x="9294" y="4699"/>
                    </a:cubicBezTo>
                    <a:cubicBezTo>
                      <a:pt x="13877" y="1270"/>
                      <a:pt x="20498" y="0"/>
                      <a:pt x="28264" y="0"/>
                    </a:cubicBezTo>
                    <a:cubicBezTo>
                      <a:pt x="53981" y="0"/>
                      <a:pt x="57164" y="10922"/>
                      <a:pt x="57164" y="23876"/>
                    </a:cubicBezTo>
                    <a:lnTo>
                      <a:pt x="57164" y="59563"/>
                    </a:lnTo>
                    <a:close/>
                    <a:moveTo>
                      <a:pt x="19734" y="50546"/>
                    </a:moveTo>
                    <a:cubicBezTo>
                      <a:pt x="19734" y="55626"/>
                      <a:pt x="20625" y="61849"/>
                      <a:pt x="27245" y="61849"/>
                    </a:cubicBezTo>
                    <a:cubicBezTo>
                      <a:pt x="39086" y="61849"/>
                      <a:pt x="37303" y="45974"/>
                      <a:pt x="37303" y="38227"/>
                    </a:cubicBezTo>
                    <a:cubicBezTo>
                      <a:pt x="27245" y="38608"/>
                      <a:pt x="19861" y="37846"/>
                      <a:pt x="19861" y="50546"/>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grpSp>
          <p:nvGrpSpPr>
            <p:cNvPr id="206" name="Google Shape;206;p34"/>
            <p:cNvGrpSpPr/>
            <p:nvPr/>
          </p:nvGrpSpPr>
          <p:grpSpPr>
            <a:xfrm>
              <a:off x="2814872" y="4720136"/>
              <a:ext cx="783492" cy="125040"/>
              <a:chOff x="2968984" y="4720136"/>
              <a:chExt cx="783492" cy="125040"/>
            </a:xfrm>
          </p:grpSpPr>
          <p:sp>
            <p:nvSpPr>
              <p:cNvPr id="207" name="Google Shape;207;p34"/>
              <p:cNvSpPr/>
              <p:nvPr/>
            </p:nvSpPr>
            <p:spPr>
              <a:xfrm>
                <a:off x="3161611" y="4755515"/>
                <a:ext cx="56018" cy="52831"/>
              </a:xfrm>
              <a:custGeom>
                <a:rect b="b" l="l" r="r" t="t"/>
                <a:pathLst>
                  <a:path extrusionOk="0" h="52831" w="56018">
                    <a:moveTo>
                      <a:pt x="21516" y="52832"/>
                    </a:moveTo>
                    <a:lnTo>
                      <a:pt x="0" y="0"/>
                    </a:lnTo>
                    <a:lnTo>
                      <a:pt x="11840" y="0"/>
                    </a:lnTo>
                    <a:lnTo>
                      <a:pt x="28009" y="41656"/>
                    </a:lnTo>
                    <a:lnTo>
                      <a:pt x="44687" y="0"/>
                    </a:lnTo>
                    <a:lnTo>
                      <a:pt x="56018" y="0"/>
                    </a:lnTo>
                    <a:lnTo>
                      <a:pt x="34502" y="52832"/>
                    </a:lnTo>
                    <a:lnTo>
                      <a:pt x="21516" y="5283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08" name="Google Shape;208;p34"/>
              <p:cNvSpPr/>
              <p:nvPr/>
            </p:nvSpPr>
            <p:spPr>
              <a:xfrm>
                <a:off x="3216476" y="4768437"/>
                <a:ext cx="35935" cy="40590"/>
              </a:xfrm>
              <a:custGeom>
                <a:rect b="b" l="l" r="r" t="t"/>
                <a:pathLst>
                  <a:path extrusionOk="0" h="40590" w="35935">
                    <a:moveTo>
                      <a:pt x="14267" y="40545"/>
                    </a:moveTo>
                    <a:cubicBezTo>
                      <a:pt x="10574" y="40672"/>
                      <a:pt x="6882" y="39529"/>
                      <a:pt x="3954" y="37243"/>
                    </a:cubicBezTo>
                    <a:cubicBezTo>
                      <a:pt x="1408" y="35084"/>
                      <a:pt x="-120" y="31909"/>
                      <a:pt x="7" y="28607"/>
                    </a:cubicBezTo>
                    <a:cubicBezTo>
                      <a:pt x="7" y="25178"/>
                      <a:pt x="1535" y="22003"/>
                      <a:pt x="4336" y="19971"/>
                    </a:cubicBezTo>
                    <a:cubicBezTo>
                      <a:pt x="7901" y="17685"/>
                      <a:pt x="11975" y="16542"/>
                      <a:pt x="16176" y="16796"/>
                    </a:cubicBezTo>
                    <a:cubicBezTo>
                      <a:pt x="17831" y="16796"/>
                      <a:pt x="19359" y="16923"/>
                      <a:pt x="21014" y="17177"/>
                    </a:cubicBezTo>
                    <a:cubicBezTo>
                      <a:pt x="22669" y="17431"/>
                      <a:pt x="24197" y="17812"/>
                      <a:pt x="25725" y="18320"/>
                    </a:cubicBezTo>
                    <a:lnTo>
                      <a:pt x="25725" y="15526"/>
                    </a:lnTo>
                    <a:cubicBezTo>
                      <a:pt x="25852" y="13621"/>
                      <a:pt x="25088" y="11716"/>
                      <a:pt x="23561" y="10446"/>
                    </a:cubicBezTo>
                    <a:cubicBezTo>
                      <a:pt x="21778" y="9176"/>
                      <a:pt x="19614" y="8541"/>
                      <a:pt x="17322" y="8668"/>
                    </a:cubicBezTo>
                    <a:cubicBezTo>
                      <a:pt x="15540" y="8668"/>
                      <a:pt x="13630" y="8922"/>
                      <a:pt x="11975" y="9430"/>
                    </a:cubicBezTo>
                    <a:cubicBezTo>
                      <a:pt x="9683" y="10065"/>
                      <a:pt x="7519" y="10954"/>
                      <a:pt x="5355" y="11843"/>
                    </a:cubicBezTo>
                    <a:lnTo>
                      <a:pt x="1663" y="4223"/>
                    </a:lnTo>
                    <a:cubicBezTo>
                      <a:pt x="4591" y="2826"/>
                      <a:pt x="7519" y="1810"/>
                      <a:pt x="10574" y="1048"/>
                    </a:cubicBezTo>
                    <a:cubicBezTo>
                      <a:pt x="13375" y="413"/>
                      <a:pt x="16304" y="32"/>
                      <a:pt x="19232" y="32"/>
                    </a:cubicBezTo>
                    <a:cubicBezTo>
                      <a:pt x="23688" y="-222"/>
                      <a:pt x="28016" y="1048"/>
                      <a:pt x="31581" y="3842"/>
                    </a:cubicBezTo>
                    <a:cubicBezTo>
                      <a:pt x="34509" y="6636"/>
                      <a:pt x="36165" y="10573"/>
                      <a:pt x="35910" y="14637"/>
                    </a:cubicBezTo>
                    <a:lnTo>
                      <a:pt x="35910" y="40164"/>
                    </a:lnTo>
                    <a:lnTo>
                      <a:pt x="25725" y="40164"/>
                    </a:lnTo>
                    <a:lnTo>
                      <a:pt x="25725" y="37497"/>
                    </a:lnTo>
                    <a:cubicBezTo>
                      <a:pt x="24070" y="38640"/>
                      <a:pt x="22287" y="39529"/>
                      <a:pt x="20505" y="40037"/>
                    </a:cubicBezTo>
                    <a:cubicBezTo>
                      <a:pt x="18468" y="40545"/>
                      <a:pt x="16431" y="40672"/>
                      <a:pt x="14394" y="40545"/>
                    </a:cubicBezTo>
                    <a:close/>
                    <a:moveTo>
                      <a:pt x="10065" y="28226"/>
                    </a:moveTo>
                    <a:cubicBezTo>
                      <a:pt x="10065" y="29623"/>
                      <a:pt x="10829" y="31020"/>
                      <a:pt x="12102" y="31782"/>
                    </a:cubicBezTo>
                    <a:cubicBezTo>
                      <a:pt x="13630" y="32798"/>
                      <a:pt x="15540" y="33179"/>
                      <a:pt x="17322" y="33052"/>
                    </a:cubicBezTo>
                    <a:cubicBezTo>
                      <a:pt x="18850" y="33052"/>
                      <a:pt x="20505" y="32798"/>
                      <a:pt x="22033" y="32417"/>
                    </a:cubicBezTo>
                    <a:cubicBezTo>
                      <a:pt x="23433" y="32036"/>
                      <a:pt x="24834" y="31401"/>
                      <a:pt x="25980" y="30512"/>
                    </a:cubicBezTo>
                    <a:lnTo>
                      <a:pt x="25980" y="24797"/>
                    </a:lnTo>
                    <a:cubicBezTo>
                      <a:pt x="24706" y="24289"/>
                      <a:pt x="23306" y="23908"/>
                      <a:pt x="22033" y="23781"/>
                    </a:cubicBezTo>
                    <a:cubicBezTo>
                      <a:pt x="20632" y="23527"/>
                      <a:pt x="19105" y="23400"/>
                      <a:pt x="17704" y="23400"/>
                    </a:cubicBezTo>
                    <a:cubicBezTo>
                      <a:pt x="15794" y="23400"/>
                      <a:pt x="13885" y="23781"/>
                      <a:pt x="12102" y="24670"/>
                    </a:cubicBezTo>
                    <a:cubicBezTo>
                      <a:pt x="10829" y="25305"/>
                      <a:pt x="10065" y="26575"/>
                      <a:pt x="9938" y="28099"/>
                    </a:cubicBezTo>
                    <a:lnTo>
                      <a:pt x="10065" y="2809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09" name="Google Shape;209;p34"/>
              <p:cNvSpPr/>
              <p:nvPr/>
            </p:nvSpPr>
            <p:spPr>
              <a:xfrm>
                <a:off x="3258274" y="4768336"/>
                <a:ext cx="37016" cy="40772"/>
              </a:xfrm>
              <a:custGeom>
                <a:rect b="b" l="l" r="r" t="t"/>
                <a:pathLst>
                  <a:path extrusionOk="0" h="40772" w="37016">
                    <a:moveTo>
                      <a:pt x="21230" y="31629"/>
                    </a:moveTo>
                    <a:cubicBezTo>
                      <a:pt x="22885" y="31629"/>
                      <a:pt x="24667" y="31248"/>
                      <a:pt x="26195" y="30612"/>
                    </a:cubicBezTo>
                    <a:cubicBezTo>
                      <a:pt x="27850" y="29723"/>
                      <a:pt x="29250" y="28580"/>
                      <a:pt x="30524" y="27310"/>
                    </a:cubicBezTo>
                    <a:lnTo>
                      <a:pt x="36762" y="33660"/>
                    </a:lnTo>
                    <a:cubicBezTo>
                      <a:pt x="34725" y="35819"/>
                      <a:pt x="32306" y="37598"/>
                      <a:pt x="29505" y="38867"/>
                    </a:cubicBezTo>
                    <a:cubicBezTo>
                      <a:pt x="26832" y="40010"/>
                      <a:pt x="23903" y="40645"/>
                      <a:pt x="20848" y="40773"/>
                    </a:cubicBezTo>
                    <a:cubicBezTo>
                      <a:pt x="18047" y="40773"/>
                      <a:pt x="15246" y="40264"/>
                      <a:pt x="12572" y="39248"/>
                    </a:cubicBezTo>
                    <a:cubicBezTo>
                      <a:pt x="10153" y="38232"/>
                      <a:pt x="7862" y="36835"/>
                      <a:pt x="5952" y="34930"/>
                    </a:cubicBezTo>
                    <a:cubicBezTo>
                      <a:pt x="4042" y="33025"/>
                      <a:pt x="2642" y="30867"/>
                      <a:pt x="1623" y="28454"/>
                    </a:cubicBezTo>
                    <a:cubicBezTo>
                      <a:pt x="-541" y="23247"/>
                      <a:pt x="-541" y="17531"/>
                      <a:pt x="1623" y="12324"/>
                    </a:cubicBezTo>
                    <a:cubicBezTo>
                      <a:pt x="2642" y="9911"/>
                      <a:pt x="4042" y="7752"/>
                      <a:pt x="5952" y="5848"/>
                    </a:cubicBezTo>
                    <a:cubicBezTo>
                      <a:pt x="9899" y="2037"/>
                      <a:pt x="15119" y="-121"/>
                      <a:pt x="20593" y="5"/>
                    </a:cubicBezTo>
                    <a:cubicBezTo>
                      <a:pt x="23649" y="5"/>
                      <a:pt x="26704" y="641"/>
                      <a:pt x="29633" y="1910"/>
                    </a:cubicBezTo>
                    <a:cubicBezTo>
                      <a:pt x="32433" y="3054"/>
                      <a:pt x="34980" y="4831"/>
                      <a:pt x="37017" y="7117"/>
                    </a:cubicBezTo>
                    <a:lnTo>
                      <a:pt x="30651" y="13848"/>
                    </a:lnTo>
                    <a:cubicBezTo>
                      <a:pt x="29378" y="12451"/>
                      <a:pt x="27978" y="11181"/>
                      <a:pt x="26322" y="10292"/>
                    </a:cubicBezTo>
                    <a:cubicBezTo>
                      <a:pt x="24667" y="9530"/>
                      <a:pt x="22885" y="9149"/>
                      <a:pt x="21102" y="9149"/>
                    </a:cubicBezTo>
                    <a:cubicBezTo>
                      <a:pt x="18174" y="9149"/>
                      <a:pt x="15501" y="10292"/>
                      <a:pt x="13591" y="12451"/>
                    </a:cubicBezTo>
                    <a:cubicBezTo>
                      <a:pt x="11554" y="14610"/>
                      <a:pt x="10408" y="17531"/>
                      <a:pt x="10536" y="20579"/>
                    </a:cubicBezTo>
                    <a:cubicBezTo>
                      <a:pt x="10536" y="23627"/>
                      <a:pt x="11554" y="26548"/>
                      <a:pt x="13718" y="28707"/>
                    </a:cubicBezTo>
                    <a:cubicBezTo>
                      <a:pt x="15628" y="30739"/>
                      <a:pt x="18429" y="31882"/>
                      <a:pt x="21230" y="318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10" name="Google Shape;210;p34"/>
              <p:cNvSpPr/>
              <p:nvPr/>
            </p:nvSpPr>
            <p:spPr>
              <a:xfrm>
                <a:off x="3297201" y="4768085"/>
                <a:ext cx="36921" cy="41023"/>
              </a:xfrm>
              <a:custGeom>
                <a:rect b="b" l="l" r="r" t="t"/>
                <a:pathLst>
                  <a:path extrusionOk="0" h="41023" w="36921">
                    <a:moveTo>
                      <a:pt x="21134" y="31880"/>
                    </a:moveTo>
                    <a:cubicBezTo>
                      <a:pt x="22789" y="31880"/>
                      <a:pt x="24572" y="31499"/>
                      <a:pt x="26100" y="30863"/>
                    </a:cubicBezTo>
                    <a:cubicBezTo>
                      <a:pt x="27755" y="29974"/>
                      <a:pt x="29155" y="28831"/>
                      <a:pt x="30428" y="27561"/>
                    </a:cubicBezTo>
                    <a:lnTo>
                      <a:pt x="36794" y="33911"/>
                    </a:lnTo>
                    <a:cubicBezTo>
                      <a:pt x="34884" y="36197"/>
                      <a:pt x="32465" y="37975"/>
                      <a:pt x="29792" y="39118"/>
                    </a:cubicBezTo>
                    <a:cubicBezTo>
                      <a:pt x="27118" y="40261"/>
                      <a:pt x="24190" y="40896"/>
                      <a:pt x="21134" y="41024"/>
                    </a:cubicBezTo>
                    <a:cubicBezTo>
                      <a:pt x="18206" y="41024"/>
                      <a:pt x="15278" y="40515"/>
                      <a:pt x="12477" y="39372"/>
                    </a:cubicBezTo>
                    <a:cubicBezTo>
                      <a:pt x="10058" y="38356"/>
                      <a:pt x="7766" y="36959"/>
                      <a:pt x="5856" y="35055"/>
                    </a:cubicBezTo>
                    <a:cubicBezTo>
                      <a:pt x="4074" y="33149"/>
                      <a:pt x="2547" y="30990"/>
                      <a:pt x="1528" y="28577"/>
                    </a:cubicBezTo>
                    <a:cubicBezTo>
                      <a:pt x="-509" y="23370"/>
                      <a:pt x="-509" y="17655"/>
                      <a:pt x="1528" y="12449"/>
                    </a:cubicBezTo>
                    <a:cubicBezTo>
                      <a:pt x="4711" y="4828"/>
                      <a:pt x="12350" y="-125"/>
                      <a:pt x="20625" y="2"/>
                    </a:cubicBezTo>
                    <a:cubicBezTo>
                      <a:pt x="23681" y="2"/>
                      <a:pt x="26736" y="637"/>
                      <a:pt x="29537" y="1907"/>
                    </a:cubicBezTo>
                    <a:cubicBezTo>
                      <a:pt x="32338" y="3050"/>
                      <a:pt x="34884" y="4828"/>
                      <a:pt x="36921" y="7114"/>
                    </a:cubicBezTo>
                    <a:lnTo>
                      <a:pt x="30555" y="13845"/>
                    </a:lnTo>
                    <a:cubicBezTo>
                      <a:pt x="29283" y="12449"/>
                      <a:pt x="27882" y="11178"/>
                      <a:pt x="26227" y="10289"/>
                    </a:cubicBezTo>
                    <a:cubicBezTo>
                      <a:pt x="24572" y="9527"/>
                      <a:pt x="22789" y="9146"/>
                      <a:pt x="21007" y="9146"/>
                    </a:cubicBezTo>
                    <a:cubicBezTo>
                      <a:pt x="18079" y="9146"/>
                      <a:pt x="15405" y="10289"/>
                      <a:pt x="13495" y="12449"/>
                    </a:cubicBezTo>
                    <a:cubicBezTo>
                      <a:pt x="11458" y="14607"/>
                      <a:pt x="10313" y="17528"/>
                      <a:pt x="10440" y="20576"/>
                    </a:cubicBezTo>
                    <a:cubicBezTo>
                      <a:pt x="10440" y="23624"/>
                      <a:pt x="11458" y="26545"/>
                      <a:pt x="13623" y="28705"/>
                    </a:cubicBezTo>
                    <a:cubicBezTo>
                      <a:pt x="15532" y="30736"/>
                      <a:pt x="18206" y="31880"/>
                      <a:pt x="21134" y="318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11" name="Google Shape;211;p34"/>
              <p:cNvSpPr/>
              <p:nvPr/>
            </p:nvSpPr>
            <p:spPr>
              <a:xfrm>
                <a:off x="3338196" y="4752403"/>
                <a:ext cx="11776" cy="55943"/>
              </a:xfrm>
              <a:custGeom>
                <a:rect b="b" l="l" r="r" t="t"/>
                <a:pathLst>
                  <a:path extrusionOk="0" h="55943" w="11776">
                    <a:moveTo>
                      <a:pt x="5984" y="11875"/>
                    </a:moveTo>
                    <a:cubicBezTo>
                      <a:pt x="2673" y="11875"/>
                      <a:pt x="0" y="9335"/>
                      <a:pt x="0" y="6032"/>
                    </a:cubicBezTo>
                    <a:cubicBezTo>
                      <a:pt x="0" y="6032"/>
                      <a:pt x="0" y="6032"/>
                      <a:pt x="0" y="6032"/>
                    </a:cubicBezTo>
                    <a:cubicBezTo>
                      <a:pt x="0" y="4381"/>
                      <a:pt x="637" y="2857"/>
                      <a:pt x="1783" y="1714"/>
                    </a:cubicBezTo>
                    <a:cubicBezTo>
                      <a:pt x="4074" y="-571"/>
                      <a:pt x="7766" y="-571"/>
                      <a:pt x="10058" y="1714"/>
                    </a:cubicBezTo>
                    <a:cubicBezTo>
                      <a:pt x="12350" y="4000"/>
                      <a:pt x="12350" y="7683"/>
                      <a:pt x="10058" y="9969"/>
                    </a:cubicBezTo>
                    <a:lnTo>
                      <a:pt x="10058" y="9969"/>
                    </a:lnTo>
                    <a:cubicBezTo>
                      <a:pt x="9039" y="11112"/>
                      <a:pt x="7512" y="11748"/>
                      <a:pt x="5984" y="11875"/>
                    </a:cubicBezTo>
                    <a:close/>
                    <a:moveTo>
                      <a:pt x="11204" y="16574"/>
                    </a:moveTo>
                    <a:lnTo>
                      <a:pt x="11204" y="55943"/>
                    </a:lnTo>
                    <a:lnTo>
                      <a:pt x="891" y="55943"/>
                    </a:lnTo>
                    <a:lnTo>
                      <a:pt x="891" y="16574"/>
                    </a:lnTo>
                    <a:lnTo>
                      <a:pt x="11204" y="1657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12" name="Google Shape;212;p34"/>
              <p:cNvSpPr/>
              <p:nvPr/>
            </p:nvSpPr>
            <p:spPr>
              <a:xfrm>
                <a:off x="3357421" y="4768190"/>
                <a:ext cx="37175" cy="40156"/>
              </a:xfrm>
              <a:custGeom>
                <a:rect b="b" l="l" r="r" t="t"/>
                <a:pathLst>
                  <a:path extrusionOk="0" h="40156" w="37175">
                    <a:moveTo>
                      <a:pt x="254" y="40156"/>
                    </a:moveTo>
                    <a:lnTo>
                      <a:pt x="254" y="786"/>
                    </a:lnTo>
                    <a:lnTo>
                      <a:pt x="10694" y="786"/>
                    </a:lnTo>
                    <a:lnTo>
                      <a:pt x="10694" y="3834"/>
                    </a:lnTo>
                    <a:cubicBezTo>
                      <a:pt x="12222" y="2564"/>
                      <a:pt x="13877" y="1675"/>
                      <a:pt x="15659" y="913"/>
                    </a:cubicBezTo>
                    <a:cubicBezTo>
                      <a:pt x="17569" y="278"/>
                      <a:pt x="19607" y="-103"/>
                      <a:pt x="21643" y="24"/>
                    </a:cubicBezTo>
                    <a:cubicBezTo>
                      <a:pt x="29919" y="-230"/>
                      <a:pt x="36921" y="6120"/>
                      <a:pt x="37176" y="14375"/>
                    </a:cubicBezTo>
                    <a:cubicBezTo>
                      <a:pt x="37176" y="14756"/>
                      <a:pt x="37176" y="15137"/>
                      <a:pt x="37176" y="15645"/>
                    </a:cubicBezTo>
                    <a:lnTo>
                      <a:pt x="37176" y="40029"/>
                    </a:lnTo>
                    <a:lnTo>
                      <a:pt x="26863" y="40029"/>
                    </a:lnTo>
                    <a:lnTo>
                      <a:pt x="26863" y="17169"/>
                    </a:lnTo>
                    <a:cubicBezTo>
                      <a:pt x="26863" y="15010"/>
                      <a:pt x="26099" y="12851"/>
                      <a:pt x="24572" y="11200"/>
                    </a:cubicBezTo>
                    <a:cubicBezTo>
                      <a:pt x="23044" y="9676"/>
                      <a:pt x="20879" y="8787"/>
                      <a:pt x="18588" y="8914"/>
                    </a:cubicBezTo>
                    <a:cubicBezTo>
                      <a:pt x="16933" y="8914"/>
                      <a:pt x="15405" y="9295"/>
                      <a:pt x="13877" y="9930"/>
                    </a:cubicBezTo>
                    <a:cubicBezTo>
                      <a:pt x="12477" y="10565"/>
                      <a:pt x="11331" y="11581"/>
                      <a:pt x="10440" y="12851"/>
                    </a:cubicBezTo>
                    <a:lnTo>
                      <a:pt x="10440" y="40029"/>
                    </a:lnTo>
                    <a:lnTo>
                      <a:pt x="0" y="4002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13" name="Google Shape;213;p34"/>
              <p:cNvSpPr/>
              <p:nvPr/>
            </p:nvSpPr>
            <p:spPr>
              <a:xfrm>
                <a:off x="3400198" y="4768215"/>
                <a:ext cx="40231" cy="40894"/>
              </a:xfrm>
              <a:custGeom>
                <a:rect b="b" l="l" r="r" t="t"/>
                <a:pathLst>
                  <a:path extrusionOk="0" h="40894" w="40231">
                    <a:moveTo>
                      <a:pt x="37430" y="35179"/>
                    </a:moveTo>
                    <a:cubicBezTo>
                      <a:pt x="35266" y="37084"/>
                      <a:pt x="32720" y="38481"/>
                      <a:pt x="29919" y="39497"/>
                    </a:cubicBezTo>
                    <a:cubicBezTo>
                      <a:pt x="27118" y="40513"/>
                      <a:pt x="24190" y="40894"/>
                      <a:pt x="21262" y="40894"/>
                    </a:cubicBezTo>
                    <a:cubicBezTo>
                      <a:pt x="18461" y="40894"/>
                      <a:pt x="15532" y="40386"/>
                      <a:pt x="12859" y="39243"/>
                    </a:cubicBezTo>
                    <a:cubicBezTo>
                      <a:pt x="10312" y="38227"/>
                      <a:pt x="8148" y="36830"/>
                      <a:pt x="6111" y="34925"/>
                    </a:cubicBezTo>
                    <a:cubicBezTo>
                      <a:pt x="2165" y="31115"/>
                      <a:pt x="0" y="25908"/>
                      <a:pt x="0" y="20447"/>
                    </a:cubicBezTo>
                    <a:cubicBezTo>
                      <a:pt x="0" y="17780"/>
                      <a:pt x="509" y="14986"/>
                      <a:pt x="1528" y="12446"/>
                    </a:cubicBezTo>
                    <a:cubicBezTo>
                      <a:pt x="2546" y="10033"/>
                      <a:pt x="3947" y="7874"/>
                      <a:pt x="5857" y="5969"/>
                    </a:cubicBezTo>
                    <a:cubicBezTo>
                      <a:pt x="7766" y="4064"/>
                      <a:pt x="9931" y="2667"/>
                      <a:pt x="12350" y="1651"/>
                    </a:cubicBezTo>
                    <a:cubicBezTo>
                      <a:pt x="14896" y="635"/>
                      <a:pt x="17569" y="0"/>
                      <a:pt x="20370" y="0"/>
                    </a:cubicBezTo>
                    <a:cubicBezTo>
                      <a:pt x="25718" y="0"/>
                      <a:pt x="30810" y="2159"/>
                      <a:pt x="34375" y="5969"/>
                    </a:cubicBezTo>
                    <a:cubicBezTo>
                      <a:pt x="36285" y="7874"/>
                      <a:pt x="37685" y="10160"/>
                      <a:pt x="38704" y="12573"/>
                    </a:cubicBezTo>
                    <a:cubicBezTo>
                      <a:pt x="39722" y="15367"/>
                      <a:pt x="40231" y="18288"/>
                      <a:pt x="40231" y="21209"/>
                    </a:cubicBezTo>
                    <a:lnTo>
                      <a:pt x="40231" y="23876"/>
                    </a:lnTo>
                    <a:lnTo>
                      <a:pt x="10949" y="23876"/>
                    </a:lnTo>
                    <a:cubicBezTo>
                      <a:pt x="11713" y="26289"/>
                      <a:pt x="13241" y="28448"/>
                      <a:pt x="15278" y="29845"/>
                    </a:cubicBezTo>
                    <a:cubicBezTo>
                      <a:pt x="17315" y="31369"/>
                      <a:pt x="19861" y="32131"/>
                      <a:pt x="22407" y="32131"/>
                    </a:cubicBezTo>
                    <a:cubicBezTo>
                      <a:pt x="24063" y="32131"/>
                      <a:pt x="25718" y="31877"/>
                      <a:pt x="27245" y="31369"/>
                    </a:cubicBezTo>
                    <a:cubicBezTo>
                      <a:pt x="28646" y="30861"/>
                      <a:pt x="30046" y="30099"/>
                      <a:pt x="31065" y="28956"/>
                    </a:cubicBezTo>
                    <a:lnTo>
                      <a:pt x="37430" y="34925"/>
                    </a:lnTo>
                    <a:close/>
                    <a:moveTo>
                      <a:pt x="20243" y="8636"/>
                    </a:moveTo>
                    <a:cubicBezTo>
                      <a:pt x="17951" y="8636"/>
                      <a:pt x="15787" y="9398"/>
                      <a:pt x="14132" y="10795"/>
                    </a:cubicBezTo>
                    <a:cubicBezTo>
                      <a:pt x="12350" y="12319"/>
                      <a:pt x="11204" y="14351"/>
                      <a:pt x="10567" y="16510"/>
                    </a:cubicBezTo>
                    <a:lnTo>
                      <a:pt x="29792" y="16510"/>
                    </a:lnTo>
                    <a:cubicBezTo>
                      <a:pt x="29155" y="14351"/>
                      <a:pt x="28009" y="12319"/>
                      <a:pt x="26227" y="10795"/>
                    </a:cubicBezTo>
                    <a:cubicBezTo>
                      <a:pt x="24572" y="9398"/>
                      <a:pt x="22535" y="8636"/>
                      <a:pt x="20370" y="8636"/>
                    </a:cubicBezTo>
                    <a:lnTo>
                      <a:pt x="20243" y="863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14" name="Google Shape;214;p34"/>
              <p:cNvSpPr/>
              <p:nvPr/>
            </p:nvSpPr>
            <p:spPr>
              <a:xfrm>
                <a:off x="3443103" y="4768309"/>
                <a:ext cx="35657" cy="40925"/>
              </a:xfrm>
              <a:custGeom>
                <a:rect b="b" l="l" r="r" t="t"/>
                <a:pathLst>
                  <a:path extrusionOk="0" h="40925" w="35657">
                    <a:moveTo>
                      <a:pt x="0" y="35338"/>
                    </a:moveTo>
                    <a:lnTo>
                      <a:pt x="5093" y="28480"/>
                    </a:lnTo>
                    <a:cubicBezTo>
                      <a:pt x="7130" y="29877"/>
                      <a:pt x="9422" y="31020"/>
                      <a:pt x="11713" y="31782"/>
                    </a:cubicBezTo>
                    <a:cubicBezTo>
                      <a:pt x="13750" y="32544"/>
                      <a:pt x="15787" y="32798"/>
                      <a:pt x="17951" y="32798"/>
                    </a:cubicBezTo>
                    <a:cubicBezTo>
                      <a:pt x="19861" y="32798"/>
                      <a:pt x="21771" y="32544"/>
                      <a:pt x="23553" y="31655"/>
                    </a:cubicBezTo>
                    <a:cubicBezTo>
                      <a:pt x="24826" y="31147"/>
                      <a:pt x="25590" y="30004"/>
                      <a:pt x="25590" y="28607"/>
                    </a:cubicBezTo>
                    <a:cubicBezTo>
                      <a:pt x="25590" y="27718"/>
                      <a:pt x="25208" y="26702"/>
                      <a:pt x="24445" y="26194"/>
                    </a:cubicBezTo>
                    <a:cubicBezTo>
                      <a:pt x="23299" y="25432"/>
                      <a:pt x="22026" y="25051"/>
                      <a:pt x="20752" y="24924"/>
                    </a:cubicBezTo>
                    <a:lnTo>
                      <a:pt x="13241" y="23781"/>
                    </a:lnTo>
                    <a:cubicBezTo>
                      <a:pt x="9931" y="23400"/>
                      <a:pt x="6875" y="22130"/>
                      <a:pt x="4329" y="20098"/>
                    </a:cubicBezTo>
                    <a:cubicBezTo>
                      <a:pt x="2292" y="18066"/>
                      <a:pt x="1146" y="15399"/>
                      <a:pt x="1273" y="12478"/>
                    </a:cubicBezTo>
                    <a:cubicBezTo>
                      <a:pt x="1146" y="8922"/>
                      <a:pt x="2801" y="5493"/>
                      <a:pt x="5602" y="3461"/>
                    </a:cubicBezTo>
                    <a:cubicBezTo>
                      <a:pt x="9040" y="1048"/>
                      <a:pt x="13241" y="-222"/>
                      <a:pt x="17569" y="32"/>
                    </a:cubicBezTo>
                    <a:cubicBezTo>
                      <a:pt x="20370" y="32"/>
                      <a:pt x="23299" y="413"/>
                      <a:pt x="25972" y="1302"/>
                    </a:cubicBezTo>
                    <a:cubicBezTo>
                      <a:pt x="28773" y="2191"/>
                      <a:pt x="31320" y="3334"/>
                      <a:pt x="33739" y="4985"/>
                    </a:cubicBezTo>
                    <a:lnTo>
                      <a:pt x="28773" y="11589"/>
                    </a:lnTo>
                    <a:cubicBezTo>
                      <a:pt x="26864" y="10446"/>
                      <a:pt x="24699" y="9430"/>
                      <a:pt x="22535" y="8795"/>
                    </a:cubicBezTo>
                    <a:cubicBezTo>
                      <a:pt x="20625" y="8160"/>
                      <a:pt x="18588" y="7906"/>
                      <a:pt x="16551" y="7906"/>
                    </a:cubicBezTo>
                    <a:cubicBezTo>
                      <a:pt x="15023" y="7906"/>
                      <a:pt x="13623" y="8287"/>
                      <a:pt x="12222" y="8922"/>
                    </a:cubicBezTo>
                    <a:cubicBezTo>
                      <a:pt x="11204" y="9430"/>
                      <a:pt x="10567" y="10573"/>
                      <a:pt x="10567" y="11716"/>
                    </a:cubicBezTo>
                    <a:cubicBezTo>
                      <a:pt x="10567" y="12732"/>
                      <a:pt x="10949" y="13621"/>
                      <a:pt x="11713" y="14129"/>
                    </a:cubicBezTo>
                    <a:cubicBezTo>
                      <a:pt x="12986" y="14891"/>
                      <a:pt x="14514" y="15272"/>
                      <a:pt x="16042" y="15399"/>
                    </a:cubicBezTo>
                    <a:lnTo>
                      <a:pt x="23681" y="16542"/>
                    </a:lnTo>
                    <a:cubicBezTo>
                      <a:pt x="26991" y="16796"/>
                      <a:pt x="30046" y="18193"/>
                      <a:pt x="32593" y="20225"/>
                    </a:cubicBezTo>
                    <a:cubicBezTo>
                      <a:pt x="34630" y="22130"/>
                      <a:pt x="35776" y="24924"/>
                      <a:pt x="35648" y="27718"/>
                    </a:cubicBezTo>
                    <a:cubicBezTo>
                      <a:pt x="35648" y="29496"/>
                      <a:pt x="35266" y="31274"/>
                      <a:pt x="34375" y="32925"/>
                    </a:cubicBezTo>
                    <a:cubicBezTo>
                      <a:pt x="33484" y="34576"/>
                      <a:pt x="32211" y="36100"/>
                      <a:pt x="30810" y="37243"/>
                    </a:cubicBezTo>
                    <a:cubicBezTo>
                      <a:pt x="29155" y="38513"/>
                      <a:pt x="27373" y="39402"/>
                      <a:pt x="25336" y="39910"/>
                    </a:cubicBezTo>
                    <a:cubicBezTo>
                      <a:pt x="23044" y="40545"/>
                      <a:pt x="20752" y="40926"/>
                      <a:pt x="18461" y="40926"/>
                    </a:cubicBezTo>
                    <a:cubicBezTo>
                      <a:pt x="15023" y="40926"/>
                      <a:pt x="11713" y="40418"/>
                      <a:pt x="8403" y="39529"/>
                    </a:cubicBezTo>
                    <a:cubicBezTo>
                      <a:pt x="5347" y="38640"/>
                      <a:pt x="2546" y="37243"/>
                      <a:pt x="127" y="3533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15" name="Google Shape;215;p34"/>
              <p:cNvSpPr/>
              <p:nvPr/>
            </p:nvSpPr>
            <p:spPr>
              <a:xfrm>
                <a:off x="3499376" y="4755515"/>
                <a:ext cx="41249" cy="52831"/>
              </a:xfrm>
              <a:custGeom>
                <a:rect b="b" l="l" r="r" t="t"/>
                <a:pathLst>
                  <a:path extrusionOk="0" h="52831" w="41249">
                    <a:moveTo>
                      <a:pt x="0" y="52832"/>
                    </a:moveTo>
                    <a:lnTo>
                      <a:pt x="0" y="0"/>
                    </a:lnTo>
                    <a:lnTo>
                      <a:pt x="40741" y="0"/>
                    </a:lnTo>
                    <a:lnTo>
                      <a:pt x="40741" y="9525"/>
                    </a:lnTo>
                    <a:lnTo>
                      <a:pt x="11076" y="9525"/>
                    </a:lnTo>
                    <a:lnTo>
                      <a:pt x="11076" y="21590"/>
                    </a:lnTo>
                    <a:lnTo>
                      <a:pt x="30683" y="21590"/>
                    </a:lnTo>
                    <a:lnTo>
                      <a:pt x="30683" y="30734"/>
                    </a:lnTo>
                    <a:lnTo>
                      <a:pt x="11076" y="30734"/>
                    </a:lnTo>
                    <a:lnTo>
                      <a:pt x="11076" y="43307"/>
                    </a:lnTo>
                    <a:lnTo>
                      <a:pt x="41250" y="43307"/>
                    </a:lnTo>
                    <a:lnTo>
                      <a:pt x="41250" y="52832"/>
                    </a:lnTo>
                    <a:lnTo>
                      <a:pt x="127" y="5283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16" name="Google Shape;216;p34"/>
              <p:cNvSpPr/>
              <p:nvPr/>
            </p:nvSpPr>
            <p:spPr>
              <a:xfrm>
                <a:off x="3545966" y="4768977"/>
                <a:ext cx="36801" cy="40139"/>
              </a:xfrm>
              <a:custGeom>
                <a:rect b="b" l="l" r="r" t="t"/>
                <a:pathLst>
                  <a:path extrusionOk="0" h="40139" w="36801">
                    <a:moveTo>
                      <a:pt x="10192" y="0"/>
                    </a:moveTo>
                    <a:lnTo>
                      <a:pt x="10192" y="22860"/>
                    </a:lnTo>
                    <a:cubicBezTo>
                      <a:pt x="10192" y="25146"/>
                      <a:pt x="10829" y="27305"/>
                      <a:pt x="12484" y="28829"/>
                    </a:cubicBezTo>
                    <a:cubicBezTo>
                      <a:pt x="14012" y="30353"/>
                      <a:pt x="16176" y="31242"/>
                      <a:pt x="18341" y="31115"/>
                    </a:cubicBezTo>
                    <a:cubicBezTo>
                      <a:pt x="19996" y="31115"/>
                      <a:pt x="21651" y="30734"/>
                      <a:pt x="23051" y="30099"/>
                    </a:cubicBezTo>
                    <a:cubicBezTo>
                      <a:pt x="24452" y="29464"/>
                      <a:pt x="25598" y="28448"/>
                      <a:pt x="26489" y="27178"/>
                    </a:cubicBezTo>
                    <a:lnTo>
                      <a:pt x="26489" y="0"/>
                    </a:lnTo>
                    <a:lnTo>
                      <a:pt x="36801" y="0"/>
                    </a:lnTo>
                    <a:lnTo>
                      <a:pt x="36801" y="39370"/>
                    </a:lnTo>
                    <a:lnTo>
                      <a:pt x="26616" y="39370"/>
                    </a:lnTo>
                    <a:lnTo>
                      <a:pt x="26616" y="36195"/>
                    </a:lnTo>
                    <a:cubicBezTo>
                      <a:pt x="25088" y="37465"/>
                      <a:pt x="23433" y="38481"/>
                      <a:pt x="21524" y="39116"/>
                    </a:cubicBezTo>
                    <a:cubicBezTo>
                      <a:pt x="19614" y="39878"/>
                      <a:pt x="17577" y="40132"/>
                      <a:pt x="15540" y="40132"/>
                    </a:cubicBezTo>
                    <a:cubicBezTo>
                      <a:pt x="11338" y="40259"/>
                      <a:pt x="7264" y="38735"/>
                      <a:pt x="4336" y="35814"/>
                    </a:cubicBezTo>
                    <a:cubicBezTo>
                      <a:pt x="1408" y="32766"/>
                      <a:pt x="-120" y="28702"/>
                      <a:pt x="7" y="24511"/>
                    </a:cubicBezTo>
                    <a:lnTo>
                      <a:pt x="7" y="0"/>
                    </a:lnTo>
                    <a:lnTo>
                      <a:pt x="10192"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17" name="Google Shape;217;p34"/>
              <p:cNvSpPr/>
              <p:nvPr/>
            </p:nvSpPr>
            <p:spPr>
              <a:xfrm>
                <a:off x="3591043" y="4768195"/>
                <a:ext cx="25207" cy="40151"/>
              </a:xfrm>
              <a:custGeom>
                <a:rect b="b" l="l" r="r" t="t"/>
                <a:pathLst>
                  <a:path extrusionOk="0" h="40151" w="25207">
                    <a:moveTo>
                      <a:pt x="127" y="40151"/>
                    </a:moveTo>
                    <a:lnTo>
                      <a:pt x="127" y="781"/>
                    </a:lnTo>
                    <a:lnTo>
                      <a:pt x="10439" y="781"/>
                    </a:lnTo>
                    <a:lnTo>
                      <a:pt x="10439" y="5099"/>
                    </a:lnTo>
                    <a:cubicBezTo>
                      <a:pt x="11585" y="3448"/>
                      <a:pt x="13240" y="2178"/>
                      <a:pt x="15023" y="1289"/>
                    </a:cubicBezTo>
                    <a:cubicBezTo>
                      <a:pt x="16805" y="400"/>
                      <a:pt x="18842" y="-108"/>
                      <a:pt x="20879" y="19"/>
                    </a:cubicBezTo>
                    <a:cubicBezTo>
                      <a:pt x="21771" y="19"/>
                      <a:pt x="22535" y="19"/>
                      <a:pt x="23426" y="273"/>
                    </a:cubicBezTo>
                    <a:cubicBezTo>
                      <a:pt x="24062" y="273"/>
                      <a:pt x="24699" y="654"/>
                      <a:pt x="25208" y="908"/>
                    </a:cubicBezTo>
                    <a:lnTo>
                      <a:pt x="25208" y="9925"/>
                    </a:lnTo>
                    <a:cubicBezTo>
                      <a:pt x="24444" y="9544"/>
                      <a:pt x="23553" y="9290"/>
                      <a:pt x="22662" y="9163"/>
                    </a:cubicBezTo>
                    <a:cubicBezTo>
                      <a:pt x="21771" y="9036"/>
                      <a:pt x="20752" y="8909"/>
                      <a:pt x="19861" y="8909"/>
                    </a:cubicBezTo>
                    <a:cubicBezTo>
                      <a:pt x="15787" y="8909"/>
                      <a:pt x="12095" y="11195"/>
                      <a:pt x="10312" y="14751"/>
                    </a:cubicBezTo>
                    <a:lnTo>
                      <a:pt x="10312" y="40151"/>
                    </a:lnTo>
                    <a:lnTo>
                      <a:pt x="0" y="4015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18" name="Google Shape;218;p34"/>
              <p:cNvSpPr/>
              <p:nvPr/>
            </p:nvSpPr>
            <p:spPr>
              <a:xfrm>
                <a:off x="3618924" y="4768336"/>
                <a:ext cx="42008" cy="40899"/>
              </a:xfrm>
              <a:custGeom>
                <a:rect b="b" l="l" r="r" t="t"/>
                <a:pathLst>
                  <a:path extrusionOk="0" h="40899" w="42008">
                    <a:moveTo>
                      <a:pt x="0" y="20325"/>
                    </a:moveTo>
                    <a:cubicBezTo>
                      <a:pt x="0" y="14864"/>
                      <a:pt x="2164" y="9657"/>
                      <a:pt x="6111" y="5848"/>
                    </a:cubicBezTo>
                    <a:cubicBezTo>
                      <a:pt x="10058" y="2037"/>
                      <a:pt x="15532" y="-121"/>
                      <a:pt x="21134" y="5"/>
                    </a:cubicBezTo>
                    <a:cubicBezTo>
                      <a:pt x="23935" y="5"/>
                      <a:pt x="26736" y="513"/>
                      <a:pt x="29410" y="1529"/>
                    </a:cubicBezTo>
                    <a:cubicBezTo>
                      <a:pt x="31829" y="2545"/>
                      <a:pt x="34120" y="3942"/>
                      <a:pt x="36030" y="5848"/>
                    </a:cubicBezTo>
                    <a:cubicBezTo>
                      <a:pt x="41886" y="11817"/>
                      <a:pt x="43669" y="20706"/>
                      <a:pt x="40358" y="28454"/>
                    </a:cubicBezTo>
                    <a:cubicBezTo>
                      <a:pt x="39340" y="30867"/>
                      <a:pt x="37939" y="33025"/>
                      <a:pt x="36030" y="34930"/>
                    </a:cubicBezTo>
                    <a:cubicBezTo>
                      <a:pt x="34120" y="36708"/>
                      <a:pt x="31829" y="38232"/>
                      <a:pt x="29410" y="39248"/>
                    </a:cubicBezTo>
                    <a:cubicBezTo>
                      <a:pt x="26736" y="40264"/>
                      <a:pt x="23935" y="40899"/>
                      <a:pt x="21134" y="40899"/>
                    </a:cubicBezTo>
                    <a:cubicBezTo>
                      <a:pt x="15532" y="40899"/>
                      <a:pt x="10185" y="38867"/>
                      <a:pt x="6111" y="35057"/>
                    </a:cubicBezTo>
                    <a:cubicBezTo>
                      <a:pt x="4201" y="33279"/>
                      <a:pt x="2801" y="30993"/>
                      <a:pt x="1782" y="28580"/>
                    </a:cubicBezTo>
                    <a:cubicBezTo>
                      <a:pt x="636" y="26041"/>
                      <a:pt x="0" y="23373"/>
                      <a:pt x="0" y="20579"/>
                    </a:cubicBezTo>
                    <a:close/>
                    <a:moveTo>
                      <a:pt x="21007" y="31755"/>
                    </a:moveTo>
                    <a:cubicBezTo>
                      <a:pt x="23935" y="31755"/>
                      <a:pt x="26736" y="30612"/>
                      <a:pt x="28773" y="28454"/>
                    </a:cubicBezTo>
                    <a:cubicBezTo>
                      <a:pt x="32974" y="23881"/>
                      <a:pt x="32974" y="16897"/>
                      <a:pt x="28773" y="12198"/>
                    </a:cubicBezTo>
                    <a:cubicBezTo>
                      <a:pt x="26736" y="10038"/>
                      <a:pt x="23935" y="8768"/>
                      <a:pt x="21007" y="8895"/>
                    </a:cubicBezTo>
                    <a:cubicBezTo>
                      <a:pt x="18078" y="8895"/>
                      <a:pt x="15277" y="10038"/>
                      <a:pt x="13240" y="12198"/>
                    </a:cubicBezTo>
                    <a:cubicBezTo>
                      <a:pt x="9039" y="16769"/>
                      <a:pt x="9039" y="23881"/>
                      <a:pt x="13240" y="28454"/>
                    </a:cubicBezTo>
                    <a:cubicBezTo>
                      <a:pt x="15277" y="30612"/>
                      <a:pt x="18078" y="31755"/>
                      <a:pt x="21007" y="3175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19" name="Google Shape;219;p34"/>
              <p:cNvSpPr/>
              <p:nvPr/>
            </p:nvSpPr>
            <p:spPr>
              <a:xfrm>
                <a:off x="3667049" y="4768571"/>
                <a:ext cx="41570" cy="55777"/>
              </a:xfrm>
              <a:custGeom>
                <a:rect b="b" l="l" r="r" t="t"/>
                <a:pathLst>
                  <a:path extrusionOk="0" h="55777" w="41570">
                    <a:moveTo>
                      <a:pt x="127" y="55523"/>
                    </a:moveTo>
                    <a:lnTo>
                      <a:pt x="127" y="405"/>
                    </a:lnTo>
                    <a:lnTo>
                      <a:pt x="10312" y="405"/>
                    </a:lnTo>
                    <a:lnTo>
                      <a:pt x="10312" y="3707"/>
                    </a:lnTo>
                    <a:cubicBezTo>
                      <a:pt x="11840" y="2437"/>
                      <a:pt x="13622" y="1421"/>
                      <a:pt x="15532" y="913"/>
                    </a:cubicBezTo>
                    <a:cubicBezTo>
                      <a:pt x="17442" y="278"/>
                      <a:pt x="19479" y="-103"/>
                      <a:pt x="21516" y="24"/>
                    </a:cubicBezTo>
                    <a:cubicBezTo>
                      <a:pt x="24190" y="24"/>
                      <a:pt x="26863" y="532"/>
                      <a:pt x="29282" y="1675"/>
                    </a:cubicBezTo>
                    <a:cubicBezTo>
                      <a:pt x="31701" y="2691"/>
                      <a:pt x="33865" y="4088"/>
                      <a:pt x="35648" y="5993"/>
                    </a:cubicBezTo>
                    <a:cubicBezTo>
                      <a:pt x="37430" y="7771"/>
                      <a:pt x="38958" y="10057"/>
                      <a:pt x="39977" y="12343"/>
                    </a:cubicBezTo>
                    <a:cubicBezTo>
                      <a:pt x="43159" y="19963"/>
                      <a:pt x="41504" y="28726"/>
                      <a:pt x="35648" y="34568"/>
                    </a:cubicBezTo>
                    <a:cubicBezTo>
                      <a:pt x="33738" y="36473"/>
                      <a:pt x="31574" y="37870"/>
                      <a:pt x="29155" y="38886"/>
                    </a:cubicBezTo>
                    <a:cubicBezTo>
                      <a:pt x="24826" y="40664"/>
                      <a:pt x="19988" y="40918"/>
                      <a:pt x="15532" y="39648"/>
                    </a:cubicBezTo>
                    <a:cubicBezTo>
                      <a:pt x="13750" y="39140"/>
                      <a:pt x="11967" y="38378"/>
                      <a:pt x="10439" y="37362"/>
                    </a:cubicBezTo>
                    <a:lnTo>
                      <a:pt x="10439" y="55777"/>
                    </a:lnTo>
                    <a:lnTo>
                      <a:pt x="0" y="55777"/>
                    </a:lnTo>
                    <a:close/>
                    <a:moveTo>
                      <a:pt x="19861" y="8660"/>
                    </a:moveTo>
                    <a:cubicBezTo>
                      <a:pt x="18078" y="8660"/>
                      <a:pt x="16296" y="8914"/>
                      <a:pt x="14641" y="9549"/>
                    </a:cubicBezTo>
                    <a:cubicBezTo>
                      <a:pt x="12986" y="10184"/>
                      <a:pt x="11585" y="11073"/>
                      <a:pt x="10312" y="12343"/>
                    </a:cubicBezTo>
                    <a:lnTo>
                      <a:pt x="10312" y="27837"/>
                    </a:lnTo>
                    <a:cubicBezTo>
                      <a:pt x="11585" y="28980"/>
                      <a:pt x="12986" y="29869"/>
                      <a:pt x="14641" y="30504"/>
                    </a:cubicBezTo>
                    <a:cubicBezTo>
                      <a:pt x="16296" y="31139"/>
                      <a:pt x="18078" y="31520"/>
                      <a:pt x="19861" y="31520"/>
                    </a:cubicBezTo>
                    <a:cubicBezTo>
                      <a:pt x="22916" y="31520"/>
                      <a:pt x="25845" y="30377"/>
                      <a:pt x="28009" y="28218"/>
                    </a:cubicBezTo>
                    <a:cubicBezTo>
                      <a:pt x="30173" y="26059"/>
                      <a:pt x="31447" y="23138"/>
                      <a:pt x="31319" y="20090"/>
                    </a:cubicBezTo>
                    <a:cubicBezTo>
                      <a:pt x="31319" y="17042"/>
                      <a:pt x="30173" y="14121"/>
                      <a:pt x="28009" y="11962"/>
                    </a:cubicBezTo>
                    <a:cubicBezTo>
                      <a:pt x="25845" y="9803"/>
                      <a:pt x="22916" y="8660"/>
                      <a:pt x="19861" y="8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20" name="Google Shape;220;p34"/>
              <p:cNvSpPr/>
              <p:nvPr/>
            </p:nvSpPr>
            <p:spPr>
              <a:xfrm>
                <a:off x="3712500" y="4768215"/>
                <a:ext cx="39976" cy="40894"/>
              </a:xfrm>
              <a:custGeom>
                <a:rect b="b" l="l" r="r" t="t"/>
                <a:pathLst>
                  <a:path extrusionOk="0" h="40894" w="39976">
                    <a:moveTo>
                      <a:pt x="37430" y="35179"/>
                    </a:moveTo>
                    <a:cubicBezTo>
                      <a:pt x="35266" y="37084"/>
                      <a:pt x="32720" y="38481"/>
                      <a:pt x="29919" y="39497"/>
                    </a:cubicBezTo>
                    <a:cubicBezTo>
                      <a:pt x="27118" y="40513"/>
                      <a:pt x="24190" y="40894"/>
                      <a:pt x="21262" y="40894"/>
                    </a:cubicBezTo>
                    <a:cubicBezTo>
                      <a:pt x="18461" y="40894"/>
                      <a:pt x="15532" y="40386"/>
                      <a:pt x="12859" y="39243"/>
                    </a:cubicBezTo>
                    <a:cubicBezTo>
                      <a:pt x="10312" y="38227"/>
                      <a:pt x="8148" y="36830"/>
                      <a:pt x="6111" y="34925"/>
                    </a:cubicBezTo>
                    <a:cubicBezTo>
                      <a:pt x="2165" y="31115"/>
                      <a:pt x="0" y="25908"/>
                      <a:pt x="0" y="20447"/>
                    </a:cubicBezTo>
                    <a:cubicBezTo>
                      <a:pt x="0" y="17780"/>
                      <a:pt x="509" y="14986"/>
                      <a:pt x="1528" y="12446"/>
                    </a:cubicBezTo>
                    <a:cubicBezTo>
                      <a:pt x="2546" y="10033"/>
                      <a:pt x="3947" y="7874"/>
                      <a:pt x="5857" y="5969"/>
                    </a:cubicBezTo>
                    <a:cubicBezTo>
                      <a:pt x="7766" y="4064"/>
                      <a:pt x="9931" y="2667"/>
                      <a:pt x="12350" y="1651"/>
                    </a:cubicBezTo>
                    <a:cubicBezTo>
                      <a:pt x="14896" y="635"/>
                      <a:pt x="17569" y="0"/>
                      <a:pt x="20370" y="0"/>
                    </a:cubicBezTo>
                    <a:cubicBezTo>
                      <a:pt x="23044" y="0"/>
                      <a:pt x="25718" y="508"/>
                      <a:pt x="28137" y="1651"/>
                    </a:cubicBezTo>
                    <a:cubicBezTo>
                      <a:pt x="30428" y="2667"/>
                      <a:pt x="32592" y="4064"/>
                      <a:pt x="34375" y="5969"/>
                    </a:cubicBezTo>
                    <a:cubicBezTo>
                      <a:pt x="36157" y="7874"/>
                      <a:pt x="37558" y="10160"/>
                      <a:pt x="38449" y="12573"/>
                    </a:cubicBezTo>
                    <a:cubicBezTo>
                      <a:pt x="39468" y="15367"/>
                      <a:pt x="39977" y="18288"/>
                      <a:pt x="39977" y="21209"/>
                    </a:cubicBezTo>
                    <a:lnTo>
                      <a:pt x="39977" y="23876"/>
                    </a:lnTo>
                    <a:lnTo>
                      <a:pt x="10567" y="23876"/>
                    </a:lnTo>
                    <a:cubicBezTo>
                      <a:pt x="11331" y="26289"/>
                      <a:pt x="12859" y="28448"/>
                      <a:pt x="14896" y="29845"/>
                    </a:cubicBezTo>
                    <a:cubicBezTo>
                      <a:pt x="16933" y="31369"/>
                      <a:pt x="19479" y="32131"/>
                      <a:pt x="22026" y="32131"/>
                    </a:cubicBezTo>
                    <a:cubicBezTo>
                      <a:pt x="23681" y="32131"/>
                      <a:pt x="25336" y="31877"/>
                      <a:pt x="26864" y="31369"/>
                    </a:cubicBezTo>
                    <a:cubicBezTo>
                      <a:pt x="28264" y="30861"/>
                      <a:pt x="29664" y="30099"/>
                      <a:pt x="30683" y="28956"/>
                    </a:cubicBezTo>
                    <a:lnTo>
                      <a:pt x="37303" y="35052"/>
                    </a:lnTo>
                    <a:close/>
                    <a:moveTo>
                      <a:pt x="20243" y="8636"/>
                    </a:moveTo>
                    <a:cubicBezTo>
                      <a:pt x="17951" y="8636"/>
                      <a:pt x="15787" y="9398"/>
                      <a:pt x="14132" y="10795"/>
                    </a:cubicBezTo>
                    <a:cubicBezTo>
                      <a:pt x="12477" y="12319"/>
                      <a:pt x="11204" y="14351"/>
                      <a:pt x="10694" y="16510"/>
                    </a:cubicBezTo>
                    <a:lnTo>
                      <a:pt x="29919" y="16510"/>
                    </a:lnTo>
                    <a:cubicBezTo>
                      <a:pt x="29283" y="14351"/>
                      <a:pt x="28137" y="12319"/>
                      <a:pt x="26354" y="10795"/>
                    </a:cubicBezTo>
                    <a:cubicBezTo>
                      <a:pt x="24699" y="9398"/>
                      <a:pt x="22535" y="8636"/>
                      <a:pt x="20370" y="8636"/>
                    </a:cubicBezTo>
                    <a:lnTo>
                      <a:pt x="20243" y="863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21" name="Google Shape;221;p34"/>
              <p:cNvSpPr/>
              <p:nvPr/>
            </p:nvSpPr>
            <p:spPr>
              <a:xfrm>
                <a:off x="2968984" y="4720136"/>
                <a:ext cx="163471" cy="125040"/>
              </a:xfrm>
              <a:custGeom>
                <a:rect b="b" l="l" r="r" t="t"/>
                <a:pathLst>
                  <a:path extrusionOk="0" h="125040" w="163471">
                    <a:moveTo>
                      <a:pt x="98541" y="67636"/>
                    </a:moveTo>
                    <a:cubicBezTo>
                      <a:pt x="106944" y="61540"/>
                      <a:pt x="115983" y="56206"/>
                      <a:pt x="125532" y="51761"/>
                    </a:cubicBezTo>
                    <a:cubicBezTo>
                      <a:pt x="141446" y="44141"/>
                      <a:pt x="142719" y="30933"/>
                      <a:pt x="135717" y="19376"/>
                    </a:cubicBezTo>
                    <a:cubicBezTo>
                      <a:pt x="125532" y="2485"/>
                      <a:pt x="104398" y="-4500"/>
                      <a:pt x="86065" y="2993"/>
                    </a:cubicBezTo>
                    <a:cubicBezTo>
                      <a:pt x="50162" y="15947"/>
                      <a:pt x="48761" y="65096"/>
                      <a:pt x="73970" y="92274"/>
                    </a:cubicBezTo>
                    <a:cubicBezTo>
                      <a:pt x="104398" y="124913"/>
                      <a:pt x="155451" y="114245"/>
                      <a:pt x="163472" y="80463"/>
                    </a:cubicBezTo>
                    <a:cubicBezTo>
                      <a:pt x="141574" y="99767"/>
                      <a:pt x="104780" y="94052"/>
                      <a:pt x="88738" y="73859"/>
                    </a:cubicBezTo>
                    <a:cubicBezTo>
                      <a:pt x="87592" y="72335"/>
                      <a:pt x="86447" y="70684"/>
                      <a:pt x="85555" y="69033"/>
                    </a:cubicBezTo>
                    <a:cubicBezTo>
                      <a:pt x="75116" y="51888"/>
                      <a:pt x="74479" y="25599"/>
                      <a:pt x="94213" y="18106"/>
                    </a:cubicBezTo>
                    <a:cubicBezTo>
                      <a:pt x="106435" y="13407"/>
                      <a:pt x="116111" y="18106"/>
                      <a:pt x="120058" y="24456"/>
                    </a:cubicBezTo>
                    <a:cubicBezTo>
                      <a:pt x="123368" y="29917"/>
                      <a:pt x="120949" y="34616"/>
                      <a:pt x="114456" y="37410"/>
                    </a:cubicBezTo>
                    <a:cubicBezTo>
                      <a:pt x="104398" y="41728"/>
                      <a:pt x="94849" y="47062"/>
                      <a:pt x="85810" y="53285"/>
                    </a:cubicBezTo>
                    <a:cubicBezTo>
                      <a:pt x="85810" y="58746"/>
                      <a:pt x="86192" y="63572"/>
                      <a:pt x="85810" y="69160"/>
                    </a:cubicBezTo>
                    <a:cubicBezTo>
                      <a:pt x="83518" y="65477"/>
                      <a:pt x="81736" y="61540"/>
                      <a:pt x="80590" y="57349"/>
                    </a:cubicBezTo>
                    <a:cubicBezTo>
                      <a:pt x="67731" y="66620"/>
                      <a:pt x="57419" y="79066"/>
                      <a:pt x="50926" y="93417"/>
                    </a:cubicBezTo>
                    <a:cubicBezTo>
                      <a:pt x="28773" y="67255"/>
                      <a:pt x="23426" y="36267"/>
                      <a:pt x="23426" y="5279"/>
                    </a:cubicBezTo>
                    <a:cubicBezTo>
                      <a:pt x="11968" y="9851"/>
                      <a:pt x="255" y="13788"/>
                      <a:pt x="0" y="14042"/>
                    </a:cubicBezTo>
                    <a:cubicBezTo>
                      <a:pt x="2037" y="57603"/>
                      <a:pt x="14769" y="95830"/>
                      <a:pt x="55764" y="125040"/>
                    </a:cubicBezTo>
                    <a:cubicBezTo>
                      <a:pt x="63148" y="101799"/>
                      <a:pt x="78171" y="81606"/>
                      <a:pt x="98414" y="678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222" name="Google Shape;222;p34"/>
            <p:cNvSpPr/>
            <p:nvPr/>
          </p:nvSpPr>
          <p:spPr>
            <a:xfrm>
              <a:off x="349619" y="4649723"/>
              <a:ext cx="444709" cy="259460"/>
            </a:xfrm>
            <a:custGeom>
              <a:rect b="b" l="l" r="r" t="t"/>
              <a:pathLst>
                <a:path extrusionOk="0" h="259460" w="444709">
                  <a:moveTo>
                    <a:pt x="64039" y="152400"/>
                  </a:moveTo>
                  <a:cubicBezTo>
                    <a:pt x="58183" y="149098"/>
                    <a:pt x="53472" y="144526"/>
                    <a:pt x="50035" y="138811"/>
                  </a:cubicBezTo>
                  <a:cubicBezTo>
                    <a:pt x="46597" y="133096"/>
                    <a:pt x="44815" y="126873"/>
                    <a:pt x="44815" y="120015"/>
                  </a:cubicBezTo>
                  <a:cubicBezTo>
                    <a:pt x="44815" y="113157"/>
                    <a:pt x="46597" y="106934"/>
                    <a:pt x="50035" y="101219"/>
                  </a:cubicBezTo>
                  <a:cubicBezTo>
                    <a:pt x="53472" y="95504"/>
                    <a:pt x="58183" y="91059"/>
                    <a:pt x="64039" y="87630"/>
                  </a:cubicBezTo>
                  <a:cubicBezTo>
                    <a:pt x="69896" y="84328"/>
                    <a:pt x="76389" y="82677"/>
                    <a:pt x="83264" y="82677"/>
                  </a:cubicBezTo>
                  <a:cubicBezTo>
                    <a:pt x="88229" y="82677"/>
                    <a:pt x="93194" y="83693"/>
                    <a:pt x="98159" y="85598"/>
                  </a:cubicBezTo>
                  <a:cubicBezTo>
                    <a:pt x="102997" y="87503"/>
                    <a:pt x="107199" y="90424"/>
                    <a:pt x="110763" y="94361"/>
                  </a:cubicBezTo>
                  <a:lnTo>
                    <a:pt x="98287" y="107442"/>
                  </a:lnTo>
                  <a:cubicBezTo>
                    <a:pt x="94213" y="102997"/>
                    <a:pt x="89120" y="100711"/>
                    <a:pt x="82754" y="100711"/>
                  </a:cubicBezTo>
                  <a:cubicBezTo>
                    <a:pt x="79444" y="100711"/>
                    <a:pt x="76389" y="101473"/>
                    <a:pt x="73588" y="102997"/>
                  </a:cubicBezTo>
                  <a:cubicBezTo>
                    <a:pt x="70787" y="104521"/>
                    <a:pt x="68622" y="106680"/>
                    <a:pt x="66967" y="109601"/>
                  </a:cubicBezTo>
                  <a:cubicBezTo>
                    <a:pt x="65312" y="112522"/>
                    <a:pt x="64548" y="115951"/>
                    <a:pt x="64548" y="120015"/>
                  </a:cubicBezTo>
                  <a:cubicBezTo>
                    <a:pt x="64548" y="124079"/>
                    <a:pt x="65312" y="127762"/>
                    <a:pt x="66967" y="130683"/>
                  </a:cubicBezTo>
                  <a:cubicBezTo>
                    <a:pt x="68622" y="133604"/>
                    <a:pt x="70787" y="135763"/>
                    <a:pt x="73588" y="137160"/>
                  </a:cubicBezTo>
                  <a:cubicBezTo>
                    <a:pt x="76389" y="138684"/>
                    <a:pt x="79444" y="139319"/>
                    <a:pt x="82754" y="139319"/>
                  </a:cubicBezTo>
                  <a:cubicBezTo>
                    <a:pt x="86065" y="139319"/>
                    <a:pt x="88865" y="138684"/>
                    <a:pt x="91666" y="137541"/>
                  </a:cubicBezTo>
                  <a:cubicBezTo>
                    <a:pt x="94340" y="136398"/>
                    <a:pt x="96632" y="134747"/>
                    <a:pt x="98414" y="132461"/>
                  </a:cubicBezTo>
                  <a:lnTo>
                    <a:pt x="110891" y="145542"/>
                  </a:lnTo>
                  <a:cubicBezTo>
                    <a:pt x="107326" y="149479"/>
                    <a:pt x="103252" y="152400"/>
                    <a:pt x="98414" y="154305"/>
                  </a:cubicBezTo>
                  <a:cubicBezTo>
                    <a:pt x="93576" y="156210"/>
                    <a:pt x="88611" y="157226"/>
                    <a:pt x="83518" y="157226"/>
                  </a:cubicBezTo>
                  <a:cubicBezTo>
                    <a:pt x="76516" y="157226"/>
                    <a:pt x="70150" y="155575"/>
                    <a:pt x="64294" y="152146"/>
                  </a:cubicBezTo>
                  <a:close/>
                  <a:moveTo>
                    <a:pt x="135590" y="152400"/>
                  </a:moveTo>
                  <a:cubicBezTo>
                    <a:pt x="129606" y="149098"/>
                    <a:pt x="124895" y="144526"/>
                    <a:pt x="121331" y="138811"/>
                  </a:cubicBezTo>
                  <a:cubicBezTo>
                    <a:pt x="117893" y="133096"/>
                    <a:pt x="116111" y="126873"/>
                    <a:pt x="116111" y="120015"/>
                  </a:cubicBezTo>
                  <a:cubicBezTo>
                    <a:pt x="116111" y="113157"/>
                    <a:pt x="117893" y="106934"/>
                    <a:pt x="121331" y="101219"/>
                  </a:cubicBezTo>
                  <a:cubicBezTo>
                    <a:pt x="124768" y="95504"/>
                    <a:pt x="129606" y="91059"/>
                    <a:pt x="135590" y="87630"/>
                  </a:cubicBezTo>
                  <a:cubicBezTo>
                    <a:pt x="141574" y="84328"/>
                    <a:pt x="148067" y="82677"/>
                    <a:pt x="155196" y="82677"/>
                  </a:cubicBezTo>
                  <a:cubicBezTo>
                    <a:pt x="162326" y="82677"/>
                    <a:pt x="168819" y="84328"/>
                    <a:pt x="174803" y="87630"/>
                  </a:cubicBezTo>
                  <a:cubicBezTo>
                    <a:pt x="180786" y="90932"/>
                    <a:pt x="185497" y="95504"/>
                    <a:pt x="189062" y="101219"/>
                  </a:cubicBezTo>
                  <a:cubicBezTo>
                    <a:pt x="192627" y="106934"/>
                    <a:pt x="194282" y="113157"/>
                    <a:pt x="194282" y="120015"/>
                  </a:cubicBezTo>
                  <a:cubicBezTo>
                    <a:pt x="194282" y="126873"/>
                    <a:pt x="192499" y="132969"/>
                    <a:pt x="189062" y="138811"/>
                  </a:cubicBezTo>
                  <a:cubicBezTo>
                    <a:pt x="185497" y="144526"/>
                    <a:pt x="180786" y="149098"/>
                    <a:pt x="174803" y="152400"/>
                  </a:cubicBezTo>
                  <a:cubicBezTo>
                    <a:pt x="168819" y="155702"/>
                    <a:pt x="162326" y="157480"/>
                    <a:pt x="155196" y="157480"/>
                  </a:cubicBezTo>
                  <a:cubicBezTo>
                    <a:pt x="148067" y="157480"/>
                    <a:pt x="141574" y="155829"/>
                    <a:pt x="135590" y="152400"/>
                  </a:cubicBezTo>
                  <a:close/>
                  <a:moveTo>
                    <a:pt x="164999" y="136906"/>
                  </a:moveTo>
                  <a:cubicBezTo>
                    <a:pt x="167928" y="135255"/>
                    <a:pt x="170347" y="132969"/>
                    <a:pt x="172002" y="130048"/>
                  </a:cubicBezTo>
                  <a:cubicBezTo>
                    <a:pt x="173657" y="127127"/>
                    <a:pt x="174548" y="123825"/>
                    <a:pt x="174548" y="120015"/>
                  </a:cubicBezTo>
                  <a:cubicBezTo>
                    <a:pt x="174548" y="116205"/>
                    <a:pt x="173657" y="112903"/>
                    <a:pt x="172002" y="109982"/>
                  </a:cubicBezTo>
                  <a:cubicBezTo>
                    <a:pt x="170347" y="107061"/>
                    <a:pt x="167928" y="104775"/>
                    <a:pt x="164999" y="103124"/>
                  </a:cubicBezTo>
                  <a:cubicBezTo>
                    <a:pt x="162071" y="101473"/>
                    <a:pt x="158761" y="100711"/>
                    <a:pt x="155196" y="100711"/>
                  </a:cubicBezTo>
                  <a:cubicBezTo>
                    <a:pt x="151631" y="100711"/>
                    <a:pt x="148321" y="101473"/>
                    <a:pt x="145393" y="103124"/>
                  </a:cubicBezTo>
                  <a:cubicBezTo>
                    <a:pt x="142465" y="104775"/>
                    <a:pt x="140046" y="107061"/>
                    <a:pt x="138391" y="109982"/>
                  </a:cubicBezTo>
                  <a:cubicBezTo>
                    <a:pt x="136736" y="112903"/>
                    <a:pt x="135844" y="116205"/>
                    <a:pt x="135844" y="120015"/>
                  </a:cubicBezTo>
                  <a:cubicBezTo>
                    <a:pt x="135844" y="123825"/>
                    <a:pt x="136736" y="127127"/>
                    <a:pt x="138391" y="130048"/>
                  </a:cubicBezTo>
                  <a:cubicBezTo>
                    <a:pt x="140173" y="132969"/>
                    <a:pt x="142465" y="135255"/>
                    <a:pt x="145393" y="136906"/>
                  </a:cubicBezTo>
                  <a:cubicBezTo>
                    <a:pt x="148321" y="138557"/>
                    <a:pt x="151631" y="139446"/>
                    <a:pt x="155069" y="139446"/>
                  </a:cubicBezTo>
                  <a:cubicBezTo>
                    <a:pt x="158506" y="139446"/>
                    <a:pt x="161944" y="138684"/>
                    <a:pt x="164872" y="137033"/>
                  </a:cubicBezTo>
                  <a:close/>
                  <a:moveTo>
                    <a:pt x="219363" y="152400"/>
                  </a:moveTo>
                  <a:cubicBezTo>
                    <a:pt x="213506" y="149098"/>
                    <a:pt x="208796" y="144526"/>
                    <a:pt x="205358" y="138811"/>
                  </a:cubicBezTo>
                  <a:cubicBezTo>
                    <a:pt x="201921" y="133096"/>
                    <a:pt x="200138" y="126873"/>
                    <a:pt x="200138" y="120015"/>
                  </a:cubicBezTo>
                  <a:cubicBezTo>
                    <a:pt x="200138" y="113157"/>
                    <a:pt x="201921" y="106934"/>
                    <a:pt x="205358" y="101219"/>
                  </a:cubicBezTo>
                  <a:cubicBezTo>
                    <a:pt x="208796" y="95504"/>
                    <a:pt x="213506" y="91059"/>
                    <a:pt x="219363" y="87630"/>
                  </a:cubicBezTo>
                  <a:cubicBezTo>
                    <a:pt x="225219" y="84328"/>
                    <a:pt x="231712" y="82677"/>
                    <a:pt x="238587" y="82677"/>
                  </a:cubicBezTo>
                  <a:cubicBezTo>
                    <a:pt x="243552" y="82677"/>
                    <a:pt x="248518" y="83693"/>
                    <a:pt x="253483" y="85598"/>
                  </a:cubicBezTo>
                  <a:cubicBezTo>
                    <a:pt x="258321" y="87503"/>
                    <a:pt x="262522" y="90424"/>
                    <a:pt x="266087" y="94361"/>
                  </a:cubicBezTo>
                  <a:lnTo>
                    <a:pt x="253610" y="107442"/>
                  </a:lnTo>
                  <a:cubicBezTo>
                    <a:pt x="249536" y="102997"/>
                    <a:pt x="244444" y="100711"/>
                    <a:pt x="238078" y="100711"/>
                  </a:cubicBezTo>
                  <a:cubicBezTo>
                    <a:pt x="234768" y="100711"/>
                    <a:pt x="231712" y="101473"/>
                    <a:pt x="228911" y="102997"/>
                  </a:cubicBezTo>
                  <a:cubicBezTo>
                    <a:pt x="226110" y="104521"/>
                    <a:pt x="223946" y="106680"/>
                    <a:pt x="222291" y="109601"/>
                  </a:cubicBezTo>
                  <a:cubicBezTo>
                    <a:pt x="220636" y="112522"/>
                    <a:pt x="219872" y="115951"/>
                    <a:pt x="219872" y="120015"/>
                  </a:cubicBezTo>
                  <a:cubicBezTo>
                    <a:pt x="219872" y="124079"/>
                    <a:pt x="220636" y="127762"/>
                    <a:pt x="222291" y="130683"/>
                  </a:cubicBezTo>
                  <a:cubicBezTo>
                    <a:pt x="223946" y="133604"/>
                    <a:pt x="226110" y="135763"/>
                    <a:pt x="228911" y="137160"/>
                  </a:cubicBezTo>
                  <a:cubicBezTo>
                    <a:pt x="231712" y="138684"/>
                    <a:pt x="234768" y="139319"/>
                    <a:pt x="238078" y="139319"/>
                  </a:cubicBezTo>
                  <a:cubicBezTo>
                    <a:pt x="241388" y="139319"/>
                    <a:pt x="244189" y="138684"/>
                    <a:pt x="246990" y="137541"/>
                  </a:cubicBezTo>
                  <a:cubicBezTo>
                    <a:pt x="249663" y="136398"/>
                    <a:pt x="251955" y="134747"/>
                    <a:pt x="253738" y="132461"/>
                  </a:cubicBezTo>
                  <a:lnTo>
                    <a:pt x="266214" y="145542"/>
                  </a:lnTo>
                  <a:cubicBezTo>
                    <a:pt x="262650" y="149479"/>
                    <a:pt x="258575" y="152400"/>
                    <a:pt x="253738" y="154305"/>
                  </a:cubicBezTo>
                  <a:cubicBezTo>
                    <a:pt x="248900" y="156210"/>
                    <a:pt x="243934" y="157226"/>
                    <a:pt x="238842" y="157226"/>
                  </a:cubicBezTo>
                  <a:cubicBezTo>
                    <a:pt x="231839" y="157226"/>
                    <a:pt x="225474" y="155575"/>
                    <a:pt x="219617" y="152146"/>
                  </a:cubicBezTo>
                  <a:close/>
                  <a:moveTo>
                    <a:pt x="277163" y="84582"/>
                  </a:moveTo>
                  <a:lnTo>
                    <a:pt x="296897" y="84582"/>
                  </a:lnTo>
                  <a:lnTo>
                    <a:pt x="296897" y="155702"/>
                  </a:lnTo>
                  <a:lnTo>
                    <a:pt x="277163" y="155702"/>
                  </a:lnTo>
                  <a:lnTo>
                    <a:pt x="277163" y="84582"/>
                  </a:lnTo>
                  <a:close/>
                  <a:moveTo>
                    <a:pt x="345659" y="84582"/>
                  </a:moveTo>
                  <a:cubicBezTo>
                    <a:pt x="350751" y="84582"/>
                    <a:pt x="355334" y="85725"/>
                    <a:pt x="359408" y="87884"/>
                  </a:cubicBezTo>
                  <a:cubicBezTo>
                    <a:pt x="363483" y="90043"/>
                    <a:pt x="366538" y="93091"/>
                    <a:pt x="368830" y="96901"/>
                  </a:cubicBezTo>
                  <a:cubicBezTo>
                    <a:pt x="371121" y="100711"/>
                    <a:pt x="372267" y="105029"/>
                    <a:pt x="372267" y="109855"/>
                  </a:cubicBezTo>
                  <a:cubicBezTo>
                    <a:pt x="372267" y="114681"/>
                    <a:pt x="371121" y="118999"/>
                    <a:pt x="368957" y="122809"/>
                  </a:cubicBezTo>
                  <a:cubicBezTo>
                    <a:pt x="366665" y="126619"/>
                    <a:pt x="363610" y="129540"/>
                    <a:pt x="359790" y="131699"/>
                  </a:cubicBezTo>
                  <a:lnTo>
                    <a:pt x="374559" y="155702"/>
                  </a:lnTo>
                  <a:lnTo>
                    <a:pt x="352024" y="155702"/>
                  </a:lnTo>
                  <a:lnTo>
                    <a:pt x="340566" y="135001"/>
                  </a:lnTo>
                  <a:lnTo>
                    <a:pt x="329999" y="135001"/>
                  </a:lnTo>
                  <a:lnTo>
                    <a:pt x="329999" y="155702"/>
                  </a:lnTo>
                  <a:lnTo>
                    <a:pt x="310265" y="155702"/>
                  </a:lnTo>
                  <a:lnTo>
                    <a:pt x="310265" y="84582"/>
                  </a:lnTo>
                  <a:lnTo>
                    <a:pt x="345913" y="84582"/>
                  </a:lnTo>
                  <a:close/>
                  <a:moveTo>
                    <a:pt x="348714" y="117348"/>
                  </a:moveTo>
                  <a:cubicBezTo>
                    <a:pt x="349860" y="116586"/>
                    <a:pt x="350878" y="115570"/>
                    <a:pt x="351515" y="114173"/>
                  </a:cubicBezTo>
                  <a:cubicBezTo>
                    <a:pt x="352152" y="112903"/>
                    <a:pt x="352533" y="111379"/>
                    <a:pt x="352533" y="109728"/>
                  </a:cubicBezTo>
                  <a:cubicBezTo>
                    <a:pt x="352533" y="108077"/>
                    <a:pt x="352152" y="106807"/>
                    <a:pt x="351515" y="105410"/>
                  </a:cubicBezTo>
                  <a:cubicBezTo>
                    <a:pt x="350878" y="104013"/>
                    <a:pt x="349860" y="102997"/>
                    <a:pt x="348714" y="102108"/>
                  </a:cubicBezTo>
                  <a:cubicBezTo>
                    <a:pt x="347568" y="101346"/>
                    <a:pt x="346295" y="100838"/>
                    <a:pt x="344895" y="100838"/>
                  </a:cubicBezTo>
                  <a:lnTo>
                    <a:pt x="329871" y="100838"/>
                  </a:lnTo>
                  <a:lnTo>
                    <a:pt x="329871" y="118364"/>
                  </a:lnTo>
                  <a:lnTo>
                    <a:pt x="344895" y="118364"/>
                  </a:lnTo>
                  <a:cubicBezTo>
                    <a:pt x="346295" y="118364"/>
                    <a:pt x="347568" y="117983"/>
                    <a:pt x="348714" y="117221"/>
                  </a:cubicBezTo>
                  <a:close/>
                  <a:moveTo>
                    <a:pt x="285948" y="72009"/>
                  </a:moveTo>
                  <a:cubicBezTo>
                    <a:pt x="291677" y="72009"/>
                    <a:pt x="296261" y="67437"/>
                    <a:pt x="296261" y="61722"/>
                  </a:cubicBezTo>
                  <a:cubicBezTo>
                    <a:pt x="296261" y="56007"/>
                    <a:pt x="291677" y="51435"/>
                    <a:pt x="285948" y="51435"/>
                  </a:cubicBezTo>
                  <a:cubicBezTo>
                    <a:pt x="280219" y="51435"/>
                    <a:pt x="275636" y="56007"/>
                    <a:pt x="275636" y="61722"/>
                  </a:cubicBezTo>
                  <a:cubicBezTo>
                    <a:pt x="275636" y="67437"/>
                    <a:pt x="280219" y="72009"/>
                    <a:pt x="285948" y="72009"/>
                  </a:cubicBezTo>
                  <a:close/>
                  <a:moveTo>
                    <a:pt x="161689" y="217932"/>
                  </a:moveTo>
                  <a:cubicBezTo>
                    <a:pt x="167418" y="217932"/>
                    <a:pt x="172002" y="213360"/>
                    <a:pt x="172002" y="207645"/>
                  </a:cubicBezTo>
                  <a:cubicBezTo>
                    <a:pt x="172002" y="201930"/>
                    <a:pt x="167418" y="197358"/>
                    <a:pt x="161689" y="197358"/>
                  </a:cubicBezTo>
                  <a:cubicBezTo>
                    <a:pt x="155960" y="197358"/>
                    <a:pt x="151377" y="201930"/>
                    <a:pt x="151377" y="207645"/>
                  </a:cubicBezTo>
                  <a:cubicBezTo>
                    <a:pt x="151377" y="213360"/>
                    <a:pt x="155960" y="217932"/>
                    <a:pt x="161689" y="217932"/>
                  </a:cubicBezTo>
                  <a:close/>
                  <a:moveTo>
                    <a:pt x="310902" y="49911"/>
                  </a:moveTo>
                  <a:cubicBezTo>
                    <a:pt x="318923" y="49911"/>
                    <a:pt x="325543" y="43434"/>
                    <a:pt x="325543" y="35306"/>
                  </a:cubicBezTo>
                  <a:cubicBezTo>
                    <a:pt x="325543" y="27178"/>
                    <a:pt x="319050" y="20701"/>
                    <a:pt x="310902" y="20701"/>
                  </a:cubicBezTo>
                  <a:cubicBezTo>
                    <a:pt x="302754" y="20701"/>
                    <a:pt x="296261" y="27178"/>
                    <a:pt x="296261" y="35306"/>
                  </a:cubicBezTo>
                  <a:cubicBezTo>
                    <a:pt x="296261" y="43434"/>
                    <a:pt x="302754" y="49911"/>
                    <a:pt x="310902" y="49911"/>
                  </a:cubicBezTo>
                  <a:close/>
                  <a:moveTo>
                    <a:pt x="134317" y="244856"/>
                  </a:moveTo>
                  <a:cubicBezTo>
                    <a:pt x="142337" y="244856"/>
                    <a:pt x="148958" y="238379"/>
                    <a:pt x="148958" y="230251"/>
                  </a:cubicBezTo>
                  <a:cubicBezTo>
                    <a:pt x="148958" y="222123"/>
                    <a:pt x="142465" y="215646"/>
                    <a:pt x="134317" y="215646"/>
                  </a:cubicBezTo>
                  <a:cubicBezTo>
                    <a:pt x="126169" y="215646"/>
                    <a:pt x="119675" y="222123"/>
                    <a:pt x="119675" y="230251"/>
                  </a:cubicBezTo>
                  <a:cubicBezTo>
                    <a:pt x="119675" y="238379"/>
                    <a:pt x="126169" y="244856"/>
                    <a:pt x="134317" y="244856"/>
                  </a:cubicBezTo>
                  <a:close/>
                  <a:moveTo>
                    <a:pt x="358263" y="41656"/>
                  </a:moveTo>
                  <a:cubicBezTo>
                    <a:pt x="369848" y="41656"/>
                    <a:pt x="379142" y="32385"/>
                    <a:pt x="379142" y="20828"/>
                  </a:cubicBezTo>
                  <a:cubicBezTo>
                    <a:pt x="379142" y="9271"/>
                    <a:pt x="369848" y="0"/>
                    <a:pt x="358263" y="0"/>
                  </a:cubicBezTo>
                  <a:cubicBezTo>
                    <a:pt x="346677" y="0"/>
                    <a:pt x="337383" y="9271"/>
                    <a:pt x="337383" y="20828"/>
                  </a:cubicBezTo>
                  <a:cubicBezTo>
                    <a:pt x="337383" y="32385"/>
                    <a:pt x="346677" y="41656"/>
                    <a:pt x="358263" y="41656"/>
                  </a:cubicBezTo>
                  <a:close/>
                  <a:moveTo>
                    <a:pt x="85937" y="259461"/>
                  </a:moveTo>
                  <a:cubicBezTo>
                    <a:pt x="97523" y="259461"/>
                    <a:pt x="106817" y="250190"/>
                    <a:pt x="106817" y="238633"/>
                  </a:cubicBezTo>
                  <a:cubicBezTo>
                    <a:pt x="106817" y="227076"/>
                    <a:pt x="97523" y="217805"/>
                    <a:pt x="85937" y="217805"/>
                  </a:cubicBezTo>
                  <a:cubicBezTo>
                    <a:pt x="74352" y="217805"/>
                    <a:pt x="65058" y="227076"/>
                    <a:pt x="65058" y="238633"/>
                  </a:cubicBezTo>
                  <a:cubicBezTo>
                    <a:pt x="65058" y="250190"/>
                    <a:pt x="74352" y="259461"/>
                    <a:pt x="85937" y="259461"/>
                  </a:cubicBezTo>
                  <a:close/>
                  <a:moveTo>
                    <a:pt x="417209" y="56769"/>
                  </a:moveTo>
                  <a:cubicBezTo>
                    <a:pt x="432360" y="56769"/>
                    <a:pt x="444709" y="44450"/>
                    <a:pt x="444709" y="29337"/>
                  </a:cubicBezTo>
                  <a:cubicBezTo>
                    <a:pt x="444709" y="14224"/>
                    <a:pt x="432360" y="1905"/>
                    <a:pt x="417209" y="1905"/>
                  </a:cubicBezTo>
                  <a:cubicBezTo>
                    <a:pt x="402059" y="1905"/>
                    <a:pt x="389709" y="14224"/>
                    <a:pt x="389709" y="29337"/>
                  </a:cubicBezTo>
                  <a:cubicBezTo>
                    <a:pt x="389709" y="44450"/>
                    <a:pt x="402059" y="56769"/>
                    <a:pt x="417209" y="56769"/>
                  </a:cubicBezTo>
                  <a:close/>
                  <a:moveTo>
                    <a:pt x="27500" y="250063"/>
                  </a:moveTo>
                  <a:cubicBezTo>
                    <a:pt x="42650" y="250063"/>
                    <a:pt x="55000" y="237744"/>
                    <a:pt x="55000" y="222631"/>
                  </a:cubicBezTo>
                  <a:cubicBezTo>
                    <a:pt x="55000" y="207518"/>
                    <a:pt x="42650" y="195199"/>
                    <a:pt x="27500" y="195199"/>
                  </a:cubicBezTo>
                  <a:cubicBezTo>
                    <a:pt x="12349" y="195199"/>
                    <a:pt x="0" y="207518"/>
                    <a:pt x="0" y="222631"/>
                  </a:cubicBezTo>
                  <a:cubicBezTo>
                    <a:pt x="0" y="237744"/>
                    <a:pt x="12349" y="250063"/>
                    <a:pt x="27500" y="250063"/>
                  </a:cubicBezTo>
                  <a:close/>
                  <a:moveTo>
                    <a:pt x="71551" y="177165"/>
                  </a:moveTo>
                  <a:cubicBezTo>
                    <a:pt x="73078" y="177165"/>
                    <a:pt x="73842" y="177419"/>
                    <a:pt x="74224" y="177927"/>
                  </a:cubicBezTo>
                  <a:cubicBezTo>
                    <a:pt x="74352" y="178181"/>
                    <a:pt x="74479" y="178181"/>
                    <a:pt x="74479" y="178308"/>
                  </a:cubicBezTo>
                  <a:cubicBezTo>
                    <a:pt x="74479" y="178308"/>
                    <a:pt x="74479" y="178689"/>
                    <a:pt x="74224" y="178943"/>
                  </a:cubicBezTo>
                  <a:cubicBezTo>
                    <a:pt x="73715" y="179705"/>
                    <a:pt x="72951" y="179959"/>
                    <a:pt x="71041" y="180086"/>
                  </a:cubicBezTo>
                  <a:cubicBezTo>
                    <a:pt x="70278" y="180086"/>
                    <a:pt x="69768" y="180340"/>
                    <a:pt x="69641" y="180467"/>
                  </a:cubicBezTo>
                  <a:cubicBezTo>
                    <a:pt x="69259" y="180721"/>
                    <a:pt x="69259" y="180848"/>
                    <a:pt x="69132" y="181610"/>
                  </a:cubicBezTo>
                  <a:lnTo>
                    <a:pt x="68622" y="185420"/>
                  </a:lnTo>
                  <a:cubicBezTo>
                    <a:pt x="68622" y="185420"/>
                    <a:pt x="68622" y="186944"/>
                    <a:pt x="68495" y="188087"/>
                  </a:cubicBezTo>
                  <a:cubicBezTo>
                    <a:pt x="68495" y="188849"/>
                    <a:pt x="68495" y="189103"/>
                    <a:pt x="68495" y="189484"/>
                  </a:cubicBezTo>
                  <a:cubicBezTo>
                    <a:pt x="68495" y="191643"/>
                    <a:pt x="68877" y="192405"/>
                    <a:pt x="68877" y="192532"/>
                  </a:cubicBezTo>
                  <a:cubicBezTo>
                    <a:pt x="68877" y="192913"/>
                    <a:pt x="68750" y="193040"/>
                    <a:pt x="68113" y="193548"/>
                  </a:cubicBezTo>
                  <a:cubicBezTo>
                    <a:pt x="67986" y="193675"/>
                    <a:pt x="67731" y="193675"/>
                    <a:pt x="67349" y="193675"/>
                  </a:cubicBezTo>
                  <a:cubicBezTo>
                    <a:pt x="66203" y="193675"/>
                    <a:pt x="65440" y="193421"/>
                    <a:pt x="65058" y="192913"/>
                  </a:cubicBezTo>
                  <a:cubicBezTo>
                    <a:pt x="64676" y="192532"/>
                    <a:pt x="64676" y="191389"/>
                    <a:pt x="64676" y="189992"/>
                  </a:cubicBezTo>
                  <a:cubicBezTo>
                    <a:pt x="64676" y="188595"/>
                    <a:pt x="64676" y="187579"/>
                    <a:pt x="65185" y="184404"/>
                  </a:cubicBezTo>
                  <a:cubicBezTo>
                    <a:pt x="65440" y="182880"/>
                    <a:pt x="65440" y="182626"/>
                    <a:pt x="65440" y="182499"/>
                  </a:cubicBezTo>
                  <a:cubicBezTo>
                    <a:pt x="65440" y="182499"/>
                    <a:pt x="65440" y="182499"/>
                    <a:pt x="65440" y="182499"/>
                  </a:cubicBezTo>
                  <a:cubicBezTo>
                    <a:pt x="65440" y="182499"/>
                    <a:pt x="65312" y="182499"/>
                    <a:pt x="64421" y="182753"/>
                  </a:cubicBezTo>
                  <a:cubicBezTo>
                    <a:pt x="62257" y="183515"/>
                    <a:pt x="59456" y="184404"/>
                    <a:pt x="58183" y="184658"/>
                  </a:cubicBezTo>
                  <a:cubicBezTo>
                    <a:pt x="57673" y="184658"/>
                    <a:pt x="57673" y="184658"/>
                    <a:pt x="57419" y="185293"/>
                  </a:cubicBezTo>
                  <a:cubicBezTo>
                    <a:pt x="56655" y="186690"/>
                    <a:pt x="56528" y="188214"/>
                    <a:pt x="56528" y="189738"/>
                  </a:cubicBezTo>
                  <a:cubicBezTo>
                    <a:pt x="56528" y="190246"/>
                    <a:pt x="56528" y="190373"/>
                    <a:pt x="56528" y="190500"/>
                  </a:cubicBezTo>
                  <a:cubicBezTo>
                    <a:pt x="56528" y="190500"/>
                    <a:pt x="56528" y="190627"/>
                    <a:pt x="56273" y="190754"/>
                  </a:cubicBezTo>
                  <a:cubicBezTo>
                    <a:pt x="55891" y="191008"/>
                    <a:pt x="55382" y="191770"/>
                    <a:pt x="54363" y="191770"/>
                  </a:cubicBezTo>
                  <a:cubicBezTo>
                    <a:pt x="54236" y="191770"/>
                    <a:pt x="53727" y="191770"/>
                    <a:pt x="53217" y="191389"/>
                  </a:cubicBezTo>
                  <a:cubicBezTo>
                    <a:pt x="52581" y="190881"/>
                    <a:pt x="52326" y="190500"/>
                    <a:pt x="52326" y="189611"/>
                  </a:cubicBezTo>
                  <a:cubicBezTo>
                    <a:pt x="52326" y="187198"/>
                    <a:pt x="53090" y="185293"/>
                    <a:pt x="53090" y="185039"/>
                  </a:cubicBezTo>
                  <a:cubicBezTo>
                    <a:pt x="53090" y="185039"/>
                    <a:pt x="53090" y="184785"/>
                    <a:pt x="52835" y="184785"/>
                  </a:cubicBezTo>
                  <a:cubicBezTo>
                    <a:pt x="52072" y="184277"/>
                    <a:pt x="51690" y="184023"/>
                    <a:pt x="51690" y="183515"/>
                  </a:cubicBezTo>
                  <a:cubicBezTo>
                    <a:pt x="51690" y="183007"/>
                    <a:pt x="52199" y="181483"/>
                    <a:pt x="52454" y="181229"/>
                  </a:cubicBezTo>
                  <a:cubicBezTo>
                    <a:pt x="52454" y="181102"/>
                    <a:pt x="52835" y="180975"/>
                    <a:pt x="53217" y="180975"/>
                  </a:cubicBezTo>
                  <a:cubicBezTo>
                    <a:pt x="54363" y="180975"/>
                    <a:pt x="54363" y="181356"/>
                    <a:pt x="54618" y="181356"/>
                  </a:cubicBezTo>
                  <a:cubicBezTo>
                    <a:pt x="54618" y="181356"/>
                    <a:pt x="54745" y="181356"/>
                    <a:pt x="54872" y="181102"/>
                  </a:cubicBezTo>
                  <a:cubicBezTo>
                    <a:pt x="58310" y="175133"/>
                    <a:pt x="62002" y="169291"/>
                    <a:pt x="66840" y="162433"/>
                  </a:cubicBezTo>
                  <a:cubicBezTo>
                    <a:pt x="67477" y="161417"/>
                    <a:pt x="67604" y="161290"/>
                    <a:pt x="67859" y="161290"/>
                  </a:cubicBezTo>
                  <a:cubicBezTo>
                    <a:pt x="68113" y="161290"/>
                    <a:pt x="68622" y="161290"/>
                    <a:pt x="69004" y="161036"/>
                  </a:cubicBezTo>
                  <a:cubicBezTo>
                    <a:pt x="69386" y="160909"/>
                    <a:pt x="69896" y="160782"/>
                    <a:pt x="70659" y="160782"/>
                  </a:cubicBezTo>
                  <a:cubicBezTo>
                    <a:pt x="71551" y="160782"/>
                    <a:pt x="72187" y="161036"/>
                    <a:pt x="72315" y="161163"/>
                  </a:cubicBezTo>
                  <a:cubicBezTo>
                    <a:pt x="72315" y="161417"/>
                    <a:pt x="72569" y="161671"/>
                    <a:pt x="72569" y="161798"/>
                  </a:cubicBezTo>
                  <a:cubicBezTo>
                    <a:pt x="72569" y="162052"/>
                    <a:pt x="72187" y="163703"/>
                    <a:pt x="71933" y="164846"/>
                  </a:cubicBezTo>
                  <a:cubicBezTo>
                    <a:pt x="71678" y="165862"/>
                    <a:pt x="71678" y="166497"/>
                    <a:pt x="71551" y="167132"/>
                  </a:cubicBezTo>
                  <a:cubicBezTo>
                    <a:pt x="70787" y="170307"/>
                    <a:pt x="69896" y="177165"/>
                    <a:pt x="69896" y="177292"/>
                  </a:cubicBezTo>
                  <a:cubicBezTo>
                    <a:pt x="69896" y="177419"/>
                    <a:pt x="69896" y="177546"/>
                    <a:pt x="70023" y="177546"/>
                  </a:cubicBezTo>
                  <a:cubicBezTo>
                    <a:pt x="70150" y="177546"/>
                    <a:pt x="70787" y="177546"/>
                    <a:pt x="71678" y="177546"/>
                  </a:cubicBezTo>
                  <a:close/>
                  <a:moveTo>
                    <a:pt x="62639" y="179832"/>
                  </a:moveTo>
                  <a:cubicBezTo>
                    <a:pt x="63403" y="179451"/>
                    <a:pt x="64803" y="178943"/>
                    <a:pt x="65312" y="178816"/>
                  </a:cubicBezTo>
                  <a:cubicBezTo>
                    <a:pt x="65440" y="178816"/>
                    <a:pt x="65567" y="178689"/>
                    <a:pt x="65567" y="178435"/>
                  </a:cubicBezTo>
                  <a:cubicBezTo>
                    <a:pt x="66967" y="170815"/>
                    <a:pt x="67349" y="168529"/>
                    <a:pt x="67349" y="168148"/>
                  </a:cubicBezTo>
                  <a:cubicBezTo>
                    <a:pt x="67349" y="167894"/>
                    <a:pt x="67349" y="167767"/>
                    <a:pt x="67222" y="167767"/>
                  </a:cubicBezTo>
                  <a:cubicBezTo>
                    <a:pt x="67095" y="167767"/>
                    <a:pt x="66967" y="168021"/>
                    <a:pt x="66076" y="169545"/>
                  </a:cubicBezTo>
                  <a:cubicBezTo>
                    <a:pt x="63530" y="173482"/>
                    <a:pt x="61747" y="176530"/>
                    <a:pt x="59838" y="179705"/>
                  </a:cubicBezTo>
                  <a:cubicBezTo>
                    <a:pt x="59328" y="180594"/>
                    <a:pt x="59201" y="180721"/>
                    <a:pt x="59201" y="180721"/>
                  </a:cubicBezTo>
                  <a:cubicBezTo>
                    <a:pt x="59201" y="180721"/>
                    <a:pt x="59201" y="180721"/>
                    <a:pt x="59328" y="180721"/>
                  </a:cubicBezTo>
                  <a:cubicBezTo>
                    <a:pt x="59456" y="180721"/>
                    <a:pt x="61238" y="180213"/>
                    <a:pt x="62639" y="179705"/>
                  </a:cubicBezTo>
                  <a:close/>
                  <a:moveTo>
                    <a:pt x="77025" y="189230"/>
                  </a:moveTo>
                  <a:cubicBezTo>
                    <a:pt x="77025" y="189230"/>
                    <a:pt x="76516" y="189484"/>
                    <a:pt x="75497" y="189484"/>
                  </a:cubicBezTo>
                  <a:cubicBezTo>
                    <a:pt x="74988" y="189484"/>
                    <a:pt x="74352" y="189484"/>
                    <a:pt x="73588" y="188976"/>
                  </a:cubicBezTo>
                  <a:cubicBezTo>
                    <a:pt x="73078" y="188722"/>
                    <a:pt x="72569" y="188468"/>
                    <a:pt x="72569" y="188214"/>
                  </a:cubicBezTo>
                  <a:cubicBezTo>
                    <a:pt x="72315" y="187579"/>
                    <a:pt x="72187" y="187071"/>
                    <a:pt x="72187" y="186182"/>
                  </a:cubicBezTo>
                  <a:cubicBezTo>
                    <a:pt x="72187" y="185674"/>
                    <a:pt x="72187" y="184150"/>
                    <a:pt x="73842" y="181483"/>
                  </a:cubicBezTo>
                  <a:cubicBezTo>
                    <a:pt x="76007" y="177673"/>
                    <a:pt x="79317" y="174498"/>
                    <a:pt x="82627" y="172085"/>
                  </a:cubicBezTo>
                  <a:cubicBezTo>
                    <a:pt x="83264" y="171577"/>
                    <a:pt x="84409" y="171196"/>
                    <a:pt x="85810" y="171196"/>
                  </a:cubicBezTo>
                  <a:cubicBezTo>
                    <a:pt x="86192" y="171196"/>
                    <a:pt x="87083" y="171196"/>
                    <a:pt x="88102" y="171958"/>
                  </a:cubicBezTo>
                  <a:cubicBezTo>
                    <a:pt x="88356" y="171958"/>
                    <a:pt x="88356" y="172085"/>
                    <a:pt x="88483" y="172085"/>
                  </a:cubicBezTo>
                  <a:cubicBezTo>
                    <a:pt x="88611" y="172085"/>
                    <a:pt x="88738" y="172085"/>
                    <a:pt x="89120" y="171450"/>
                  </a:cubicBezTo>
                  <a:cubicBezTo>
                    <a:pt x="93067" y="166878"/>
                    <a:pt x="94977" y="162306"/>
                    <a:pt x="98669" y="157480"/>
                  </a:cubicBezTo>
                  <a:cubicBezTo>
                    <a:pt x="99051" y="156972"/>
                    <a:pt x="99051" y="156845"/>
                    <a:pt x="100069" y="156845"/>
                  </a:cubicBezTo>
                  <a:cubicBezTo>
                    <a:pt x="100451" y="156845"/>
                    <a:pt x="100833" y="156845"/>
                    <a:pt x="101470" y="157353"/>
                  </a:cubicBezTo>
                  <a:cubicBezTo>
                    <a:pt x="101724" y="157480"/>
                    <a:pt x="102106" y="157861"/>
                    <a:pt x="102106" y="158242"/>
                  </a:cubicBezTo>
                  <a:cubicBezTo>
                    <a:pt x="102106" y="159258"/>
                    <a:pt x="101470" y="160274"/>
                    <a:pt x="101088" y="160655"/>
                  </a:cubicBezTo>
                  <a:cubicBezTo>
                    <a:pt x="100833" y="160909"/>
                    <a:pt x="100451" y="161798"/>
                    <a:pt x="100069" y="162433"/>
                  </a:cubicBezTo>
                  <a:cubicBezTo>
                    <a:pt x="97523" y="166243"/>
                    <a:pt x="94340" y="170434"/>
                    <a:pt x="92685" y="174244"/>
                  </a:cubicBezTo>
                  <a:lnTo>
                    <a:pt x="91921" y="176022"/>
                  </a:lnTo>
                  <a:cubicBezTo>
                    <a:pt x="88102" y="185293"/>
                    <a:pt x="88102" y="187071"/>
                    <a:pt x="88102" y="188087"/>
                  </a:cubicBezTo>
                  <a:cubicBezTo>
                    <a:pt x="88102" y="189230"/>
                    <a:pt x="88229" y="189611"/>
                    <a:pt x="88229" y="189865"/>
                  </a:cubicBezTo>
                  <a:cubicBezTo>
                    <a:pt x="88229" y="189865"/>
                    <a:pt x="88229" y="189992"/>
                    <a:pt x="87974" y="190119"/>
                  </a:cubicBezTo>
                  <a:cubicBezTo>
                    <a:pt x="87720" y="190373"/>
                    <a:pt x="87592" y="190500"/>
                    <a:pt x="87338" y="190754"/>
                  </a:cubicBezTo>
                  <a:cubicBezTo>
                    <a:pt x="87210" y="190881"/>
                    <a:pt x="86828" y="191008"/>
                    <a:pt x="86319" y="191008"/>
                  </a:cubicBezTo>
                  <a:cubicBezTo>
                    <a:pt x="85937" y="191008"/>
                    <a:pt x="85301" y="191008"/>
                    <a:pt x="84919" y="190754"/>
                  </a:cubicBezTo>
                  <a:cubicBezTo>
                    <a:pt x="84409" y="190500"/>
                    <a:pt x="84282" y="190373"/>
                    <a:pt x="84282" y="189992"/>
                  </a:cubicBezTo>
                  <a:cubicBezTo>
                    <a:pt x="84282" y="189484"/>
                    <a:pt x="84282" y="189103"/>
                    <a:pt x="84282" y="188722"/>
                  </a:cubicBezTo>
                  <a:cubicBezTo>
                    <a:pt x="84282" y="186563"/>
                    <a:pt x="84537" y="185166"/>
                    <a:pt x="85683" y="181610"/>
                  </a:cubicBezTo>
                  <a:cubicBezTo>
                    <a:pt x="85937" y="180721"/>
                    <a:pt x="85937" y="180721"/>
                    <a:pt x="85937" y="180594"/>
                  </a:cubicBezTo>
                  <a:cubicBezTo>
                    <a:pt x="85937" y="180594"/>
                    <a:pt x="85937" y="180594"/>
                    <a:pt x="85937" y="180594"/>
                  </a:cubicBezTo>
                  <a:cubicBezTo>
                    <a:pt x="85937" y="180594"/>
                    <a:pt x="85937" y="180594"/>
                    <a:pt x="84919" y="181610"/>
                  </a:cubicBezTo>
                  <a:cubicBezTo>
                    <a:pt x="82372" y="184531"/>
                    <a:pt x="79826" y="187198"/>
                    <a:pt x="76898" y="189103"/>
                  </a:cubicBezTo>
                  <a:close/>
                  <a:moveTo>
                    <a:pt x="77280" y="185039"/>
                  </a:moveTo>
                  <a:cubicBezTo>
                    <a:pt x="79953" y="182753"/>
                    <a:pt x="82882" y="179451"/>
                    <a:pt x="85683" y="175641"/>
                  </a:cubicBezTo>
                  <a:cubicBezTo>
                    <a:pt x="86192" y="174879"/>
                    <a:pt x="86574" y="174752"/>
                    <a:pt x="86574" y="174117"/>
                  </a:cubicBezTo>
                  <a:cubicBezTo>
                    <a:pt x="86574" y="173990"/>
                    <a:pt x="86574" y="173736"/>
                    <a:pt x="86192" y="173736"/>
                  </a:cubicBezTo>
                  <a:cubicBezTo>
                    <a:pt x="85810" y="173736"/>
                    <a:pt x="85428" y="173863"/>
                    <a:pt x="84282" y="174752"/>
                  </a:cubicBezTo>
                  <a:cubicBezTo>
                    <a:pt x="80845" y="177038"/>
                    <a:pt x="77662" y="180848"/>
                    <a:pt x="76007" y="184531"/>
                  </a:cubicBezTo>
                  <a:cubicBezTo>
                    <a:pt x="75625" y="185293"/>
                    <a:pt x="75625" y="185547"/>
                    <a:pt x="75625" y="185928"/>
                  </a:cubicBezTo>
                  <a:cubicBezTo>
                    <a:pt x="75625" y="186055"/>
                    <a:pt x="75625" y="186182"/>
                    <a:pt x="75625" y="186182"/>
                  </a:cubicBezTo>
                  <a:cubicBezTo>
                    <a:pt x="75752" y="186182"/>
                    <a:pt x="76007" y="186182"/>
                    <a:pt x="77152" y="185039"/>
                  </a:cubicBezTo>
                  <a:close/>
                  <a:moveTo>
                    <a:pt x="107071" y="176530"/>
                  </a:moveTo>
                  <a:cubicBezTo>
                    <a:pt x="107071" y="176530"/>
                    <a:pt x="106817" y="176911"/>
                    <a:pt x="106435" y="177800"/>
                  </a:cubicBezTo>
                  <a:cubicBezTo>
                    <a:pt x="105162" y="181483"/>
                    <a:pt x="103125" y="184912"/>
                    <a:pt x="100578" y="187960"/>
                  </a:cubicBezTo>
                  <a:cubicBezTo>
                    <a:pt x="99942" y="188849"/>
                    <a:pt x="99433" y="189103"/>
                    <a:pt x="98923" y="189611"/>
                  </a:cubicBezTo>
                  <a:cubicBezTo>
                    <a:pt x="98414" y="190119"/>
                    <a:pt x="98032" y="190246"/>
                    <a:pt x="97141" y="190246"/>
                  </a:cubicBezTo>
                  <a:cubicBezTo>
                    <a:pt x="95740" y="190246"/>
                    <a:pt x="95868" y="189865"/>
                    <a:pt x="94977" y="189230"/>
                  </a:cubicBezTo>
                  <a:cubicBezTo>
                    <a:pt x="93703" y="188341"/>
                    <a:pt x="93576" y="187833"/>
                    <a:pt x="93576" y="187325"/>
                  </a:cubicBezTo>
                  <a:cubicBezTo>
                    <a:pt x="93576" y="186309"/>
                    <a:pt x="93576" y="185674"/>
                    <a:pt x="94085" y="184023"/>
                  </a:cubicBezTo>
                  <a:cubicBezTo>
                    <a:pt x="94213" y="183388"/>
                    <a:pt x="94213" y="183261"/>
                    <a:pt x="94977" y="180848"/>
                  </a:cubicBezTo>
                  <a:cubicBezTo>
                    <a:pt x="95995" y="177546"/>
                    <a:pt x="97141" y="174244"/>
                    <a:pt x="97777" y="170815"/>
                  </a:cubicBezTo>
                  <a:cubicBezTo>
                    <a:pt x="97777" y="170561"/>
                    <a:pt x="98032" y="170307"/>
                    <a:pt x="98287" y="170053"/>
                  </a:cubicBezTo>
                  <a:cubicBezTo>
                    <a:pt x="98414" y="169926"/>
                    <a:pt x="98796" y="169799"/>
                    <a:pt x="99178" y="169799"/>
                  </a:cubicBezTo>
                  <a:cubicBezTo>
                    <a:pt x="99942" y="169799"/>
                    <a:pt x="99942" y="169799"/>
                    <a:pt x="100324" y="169799"/>
                  </a:cubicBezTo>
                  <a:cubicBezTo>
                    <a:pt x="100833" y="169799"/>
                    <a:pt x="101088" y="169799"/>
                    <a:pt x="101470" y="170180"/>
                  </a:cubicBezTo>
                  <a:cubicBezTo>
                    <a:pt x="101470" y="170180"/>
                    <a:pt x="101597" y="170434"/>
                    <a:pt x="101597" y="170561"/>
                  </a:cubicBezTo>
                  <a:cubicBezTo>
                    <a:pt x="101597" y="172847"/>
                    <a:pt x="100706" y="173609"/>
                    <a:pt x="100069" y="175641"/>
                  </a:cubicBezTo>
                  <a:cubicBezTo>
                    <a:pt x="99051" y="178943"/>
                    <a:pt x="98159" y="182245"/>
                    <a:pt x="97268" y="185674"/>
                  </a:cubicBezTo>
                  <a:cubicBezTo>
                    <a:pt x="97014" y="186436"/>
                    <a:pt x="97014" y="186436"/>
                    <a:pt x="97014" y="186436"/>
                  </a:cubicBezTo>
                  <a:cubicBezTo>
                    <a:pt x="97014" y="186436"/>
                    <a:pt x="97014" y="186436"/>
                    <a:pt x="97014" y="186436"/>
                  </a:cubicBezTo>
                  <a:cubicBezTo>
                    <a:pt x="97014" y="186436"/>
                    <a:pt x="97141" y="186436"/>
                    <a:pt x="97395" y="186055"/>
                  </a:cubicBezTo>
                  <a:cubicBezTo>
                    <a:pt x="98923" y="184277"/>
                    <a:pt x="100706" y="181356"/>
                    <a:pt x="101979" y="178435"/>
                  </a:cubicBezTo>
                  <a:cubicBezTo>
                    <a:pt x="102361" y="177673"/>
                    <a:pt x="102361" y="177292"/>
                    <a:pt x="102743" y="176657"/>
                  </a:cubicBezTo>
                  <a:cubicBezTo>
                    <a:pt x="102870" y="176276"/>
                    <a:pt x="103252" y="175006"/>
                    <a:pt x="103252" y="174371"/>
                  </a:cubicBezTo>
                  <a:cubicBezTo>
                    <a:pt x="103252" y="173990"/>
                    <a:pt x="103252" y="173609"/>
                    <a:pt x="102870" y="173355"/>
                  </a:cubicBezTo>
                  <a:cubicBezTo>
                    <a:pt x="102615" y="173101"/>
                    <a:pt x="102361" y="172593"/>
                    <a:pt x="102361" y="172212"/>
                  </a:cubicBezTo>
                  <a:cubicBezTo>
                    <a:pt x="102361" y="171704"/>
                    <a:pt x="102870" y="171196"/>
                    <a:pt x="104016" y="171196"/>
                  </a:cubicBezTo>
                  <a:cubicBezTo>
                    <a:pt x="105416" y="171196"/>
                    <a:pt x="105926" y="171450"/>
                    <a:pt x="106308" y="172339"/>
                  </a:cubicBezTo>
                  <a:cubicBezTo>
                    <a:pt x="106562" y="172974"/>
                    <a:pt x="107199" y="173609"/>
                    <a:pt x="107708" y="173609"/>
                  </a:cubicBezTo>
                  <a:cubicBezTo>
                    <a:pt x="108217" y="173609"/>
                    <a:pt x="108854" y="173355"/>
                    <a:pt x="109872" y="172974"/>
                  </a:cubicBezTo>
                  <a:cubicBezTo>
                    <a:pt x="111527" y="172212"/>
                    <a:pt x="112164" y="172212"/>
                    <a:pt x="112801" y="172212"/>
                  </a:cubicBezTo>
                  <a:cubicBezTo>
                    <a:pt x="113182" y="172212"/>
                    <a:pt x="113946" y="172212"/>
                    <a:pt x="114965" y="172847"/>
                  </a:cubicBezTo>
                  <a:cubicBezTo>
                    <a:pt x="115347" y="173101"/>
                    <a:pt x="115347" y="173355"/>
                    <a:pt x="115347" y="173736"/>
                  </a:cubicBezTo>
                  <a:cubicBezTo>
                    <a:pt x="115347" y="173736"/>
                    <a:pt x="115220" y="173990"/>
                    <a:pt x="114965" y="174117"/>
                  </a:cubicBezTo>
                  <a:cubicBezTo>
                    <a:pt x="112801" y="175387"/>
                    <a:pt x="110763" y="175514"/>
                    <a:pt x="109872" y="176022"/>
                  </a:cubicBezTo>
                  <a:cubicBezTo>
                    <a:pt x="109236" y="176276"/>
                    <a:pt x="109108" y="176276"/>
                    <a:pt x="108472" y="176276"/>
                  </a:cubicBezTo>
                  <a:cubicBezTo>
                    <a:pt x="107453" y="176276"/>
                    <a:pt x="107326" y="176149"/>
                    <a:pt x="106944" y="176149"/>
                  </a:cubicBezTo>
                  <a:cubicBezTo>
                    <a:pt x="106944" y="176149"/>
                    <a:pt x="106817" y="176149"/>
                    <a:pt x="106689" y="176149"/>
                  </a:cubicBezTo>
                  <a:close/>
                  <a:moveTo>
                    <a:pt x="116875" y="186182"/>
                  </a:moveTo>
                  <a:cubicBezTo>
                    <a:pt x="115347" y="187579"/>
                    <a:pt x="114074" y="188595"/>
                    <a:pt x="112546" y="189103"/>
                  </a:cubicBezTo>
                  <a:cubicBezTo>
                    <a:pt x="111527" y="189484"/>
                    <a:pt x="111400" y="189484"/>
                    <a:pt x="111018" y="189484"/>
                  </a:cubicBezTo>
                  <a:cubicBezTo>
                    <a:pt x="110636" y="189484"/>
                    <a:pt x="110382" y="189484"/>
                    <a:pt x="109872" y="189103"/>
                  </a:cubicBezTo>
                  <a:cubicBezTo>
                    <a:pt x="109490" y="188849"/>
                    <a:pt x="108854" y="188341"/>
                    <a:pt x="108090" y="187579"/>
                  </a:cubicBezTo>
                  <a:cubicBezTo>
                    <a:pt x="107708" y="187198"/>
                    <a:pt x="107326" y="186563"/>
                    <a:pt x="107326" y="185674"/>
                  </a:cubicBezTo>
                  <a:cubicBezTo>
                    <a:pt x="107326" y="184785"/>
                    <a:pt x="107581" y="182372"/>
                    <a:pt x="110127" y="178943"/>
                  </a:cubicBezTo>
                  <a:cubicBezTo>
                    <a:pt x="112164" y="176149"/>
                    <a:pt x="114328" y="173990"/>
                    <a:pt x="116111" y="172720"/>
                  </a:cubicBezTo>
                  <a:cubicBezTo>
                    <a:pt x="117766" y="171450"/>
                    <a:pt x="121458" y="169291"/>
                    <a:pt x="123750" y="169291"/>
                  </a:cubicBezTo>
                  <a:cubicBezTo>
                    <a:pt x="124895" y="169291"/>
                    <a:pt x="125787" y="169799"/>
                    <a:pt x="126423" y="170434"/>
                  </a:cubicBezTo>
                  <a:cubicBezTo>
                    <a:pt x="126678" y="170688"/>
                    <a:pt x="126805" y="170942"/>
                    <a:pt x="126805" y="171323"/>
                  </a:cubicBezTo>
                  <a:cubicBezTo>
                    <a:pt x="126805" y="171577"/>
                    <a:pt x="127314" y="172085"/>
                    <a:pt x="127569" y="172085"/>
                  </a:cubicBezTo>
                  <a:cubicBezTo>
                    <a:pt x="128588" y="172085"/>
                    <a:pt x="128715" y="172720"/>
                    <a:pt x="128715" y="172974"/>
                  </a:cubicBezTo>
                  <a:cubicBezTo>
                    <a:pt x="128715" y="173101"/>
                    <a:pt x="128715" y="173228"/>
                    <a:pt x="128588" y="173355"/>
                  </a:cubicBezTo>
                  <a:cubicBezTo>
                    <a:pt x="126678" y="175768"/>
                    <a:pt x="124513" y="178943"/>
                    <a:pt x="123368" y="182118"/>
                  </a:cubicBezTo>
                  <a:cubicBezTo>
                    <a:pt x="122858" y="183515"/>
                    <a:pt x="122476" y="185166"/>
                    <a:pt x="122476" y="186309"/>
                  </a:cubicBezTo>
                  <a:cubicBezTo>
                    <a:pt x="122476" y="187198"/>
                    <a:pt x="122731" y="188214"/>
                    <a:pt x="122986" y="188595"/>
                  </a:cubicBezTo>
                  <a:cubicBezTo>
                    <a:pt x="123240" y="188976"/>
                    <a:pt x="123240" y="189103"/>
                    <a:pt x="123240" y="189103"/>
                  </a:cubicBezTo>
                  <a:cubicBezTo>
                    <a:pt x="123240" y="189103"/>
                    <a:pt x="123113" y="189611"/>
                    <a:pt x="122476" y="189738"/>
                  </a:cubicBezTo>
                  <a:cubicBezTo>
                    <a:pt x="122222" y="189738"/>
                    <a:pt x="121840" y="189865"/>
                    <a:pt x="121331" y="189865"/>
                  </a:cubicBezTo>
                  <a:cubicBezTo>
                    <a:pt x="120185" y="189865"/>
                    <a:pt x="119421" y="189484"/>
                    <a:pt x="119294" y="188976"/>
                  </a:cubicBezTo>
                  <a:cubicBezTo>
                    <a:pt x="119039" y="188087"/>
                    <a:pt x="118912" y="187198"/>
                    <a:pt x="118912" y="186309"/>
                  </a:cubicBezTo>
                  <a:cubicBezTo>
                    <a:pt x="118912" y="185039"/>
                    <a:pt x="119166" y="184023"/>
                    <a:pt x="119166" y="183896"/>
                  </a:cubicBezTo>
                  <a:cubicBezTo>
                    <a:pt x="119166" y="183896"/>
                    <a:pt x="119166" y="183896"/>
                    <a:pt x="119166" y="183896"/>
                  </a:cubicBezTo>
                  <a:cubicBezTo>
                    <a:pt x="119039" y="183896"/>
                    <a:pt x="117766" y="185039"/>
                    <a:pt x="116875" y="185928"/>
                  </a:cubicBezTo>
                  <a:close/>
                  <a:moveTo>
                    <a:pt x="122731" y="172720"/>
                  </a:moveTo>
                  <a:cubicBezTo>
                    <a:pt x="119294" y="174752"/>
                    <a:pt x="116238" y="177038"/>
                    <a:pt x="114074" y="179705"/>
                  </a:cubicBezTo>
                  <a:cubicBezTo>
                    <a:pt x="112291" y="181864"/>
                    <a:pt x="110763" y="184404"/>
                    <a:pt x="110763" y="185547"/>
                  </a:cubicBezTo>
                  <a:cubicBezTo>
                    <a:pt x="110763" y="186309"/>
                    <a:pt x="110891" y="186436"/>
                    <a:pt x="111018" y="186436"/>
                  </a:cubicBezTo>
                  <a:cubicBezTo>
                    <a:pt x="111273" y="186436"/>
                    <a:pt x="111400" y="186436"/>
                    <a:pt x="111655" y="186182"/>
                  </a:cubicBezTo>
                  <a:cubicBezTo>
                    <a:pt x="112037" y="185928"/>
                    <a:pt x="112419" y="185674"/>
                    <a:pt x="112928" y="185166"/>
                  </a:cubicBezTo>
                  <a:cubicBezTo>
                    <a:pt x="116747" y="181610"/>
                    <a:pt x="120694" y="178943"/>
                    <a:pt x="122986" y="175006"/>
                  </a:cubicBezTo>
                  <a:cubicBezTo>
                    <a:pt x="123368" y="174371"/>
                    <a:pt x="123750" y="173863"/>
                    <a:pt x="124259" y="173482"/>
                  </a:cubicBezTo>
                  <a:cubicBezTo>
                    <a:pt x="124259" y="173482"/>
                    <a:pt x="124513" y="173101"/>
                    <a:pt x="124513" y="172847"/>
                  </a:cubicBezTo>
                  <a:cubicBezTo>
                    <a:pt x="124513" y="172339"/>
                    <a:pt x="124259" y="172085"/>
                    <a:pt x="124131" y="172085"/>
                  </a:cubicBezTo>
                  <a:cubicBezTo>
                    <a:pt x="123877" y="172085"/>
                    <a:pt x="123622" y="172085"/>
                    <a:pt x="122731" y="172720"/>
                  </a:cubicBezTo>
                  <a:close/>
                  <a:moveTo>
                    <a:pt x="133044" y="187198"/>
                  </a:moveTo>
                  <a:cubicBezTo>
                    <a:pt x="132662" y="187833"/>
                    <a:pt x="132280" y="188214"/>
                    <a:pt x="132025" y="188341"/>
                  </a:cubicBezTo>
                  <a:cubicBezTo>
                    <a:pt x="131643" y="188595"/>
                    <a:pt x="131388" y="188849"/>
                    <a:pt x="131261" y="189103"/>
                  </a:cubicBezTo>
                  <a:cubicBezTo>
                    <a:pt x="130879" y="189484"/>
                    <a:pt x="130625" y="189738"/>
                    <a:pt x="129351" y="189738"/>
                  </a:cubicBezTo>
                  <a:cubicBezTo>
                    <a:pt x="128715" y="189738"/>
                    <a:pt x="128333" y="189738"/>
                    <a:pt x="127569" y="188849"/>
                  </a:cubicBezTo>
                  <a:cubicBezTo>
                    <a:pt x="126423" y="187960"/>
                    <a:pt x="126169" y="187579"/>
                    <a:pt x="126169" y="187071"/>
                  </a:cubicBezTo>
                  <a:cubicBezTo>
                    <a:pt x="126169" y="185801"/>
                    <a:pt x="126550" y="185039"/>
                    <a:pt x="126805" y="184023"/>
                  </a:cubicBezTo>
                  <a:cubicBezTo>
                    <a:pt x="126932" y="183261"/>
                    <a:pt x="127696" y="181610"/>
                    <a:pt x="128206" y="180467"/>
                  </a:cubicBezTo>
                  <a:lnTo>
                    <a:pt x="129224" y="178435"/>
                  </a:lnTo>
                  <a:cubicBezTo>
                    <a:pt x="130625" y="175641"/>
                    <a:pt x="131643" y="173609"/>
                    <a:pt x="133553" y="170815"/>
                  </a:cubicBezTo>
                  <a:cubicBezTo>
                    <a:pt x="133807" y="170434"/>
                    <a:pt x="133935" y="170180"/>
                    <a:pt x="134189" y="169926"/>
                  </a:cubicBezTo>
                  <a:cubicBezTo>
                    <a:pt x="134571" y="169545"/>
                    <a:pt x="134826" y="169418"/>
                    <a:pt x="135972" y="169418"/>
                  </a:cubicBezTo>
                  <a:cubicBezTo>
                    <a:pt x="137372" y="169418"/>
                    <a:pt x="137627" y="169672"/>
                    <a:pt x="137754" y="170053"/>
                  </a:cubicBezTo>
                  <a:cubicBezTo>
                    <a:pt x="137754" y="170307"/>
                    <a:pt x="137881" y="170561"/>
                    <a:pt x="137881" y="170688"/>
                  </a:cubicBezTo>
                  <a:cubicBezTo>
                    <a:pt x="137881" y="171450"/>
                    <a:pt x="137245" y="172339"/>
                    <a:pt x="136863" y="172847"/>
                  </a:cubicBezTo>
                  <a:cubicBezTo>
                    <a:pt x="136226" y="173355"/>
                    <a:pt x="135335" y="174625"/>
                    <a:pt x="134189" y="176530"/>
                  </a:cubicBezTo>
                  <a:cubicBezTo>
                    <a:pt x="133553" y="177546"/>
                    <a:pt x="132534" y="179578"/>
                    <a:pt x="130879" y="183007"/>
                  </a:cubicBezTo>
                  <a:cubicBezTo>
                    <a:pt x="130625" y="183388"/>
                    <a:pt x="130243" y="184785"/>
                    <a:pt x="130243" y="184912"/>
                  </a:cubicBezTo>
                  <a:cubicBezTo>
                    <a:pt x="130243" y="184912"/>
                    <a:pt x="130243" y="184912"/>
                    <a:pt x="130370" y="184912"/>
                  </a:cubicBezTo>
                  <a:cubicBezTo>
                    <a:pt x="130370" y="184912"/>
                    <a:pt x="130497" y="184912"/>
                    <a:pt x="131770" y="183261"/>
                  </a:cubicBezTo>
                  <a:cubicBezTo>
                    <a:pt x="136481" y="177292"/>
                    <a:pt x="138773" y="175768"/>
                    <a:pt x="139664" y="174117"/>
                  </a:cubicBezTo>
                  <a:cubicBezTo>
                    <a:pt x="140046" y="173482"/>
                    <a:pt x="140300" y="172974"/>
                    <a:pt x="140555" y="172720"/>
                  </a:cubicBezTo>
                  <a:cubicBezTo>
                    <a:pt x="140810" y="172466"/>
                    <a:pt x="141192" y="172339"/>
                    <a:pt x="141574" y="172339"/>
                  </a:cubicBezTo>
                  <a:cubicBezTo>
                    <a:pt x="142465" y="172339"/>
                    <a:pt x="142592" y="172720"/>
                    <a:pt x="143229" y="172847"/>
                  </a:cubicBezTo>
                  <a:cubicBezTo>
                    <a:pt x="143865" y="172847"/>
                    <a:pt x="143993" y="173355"/>
                    <a:pt x="143993" y="173990"/>
                  </a:cubicBezTo>
                  <a:cubicBezTo>
                    <a:pt x="143993" y="173990"/>
                    <a:pt x="143738" y="174625"/>
                    <a:pt x="143611" y="175006"/>
                  </a:cubicBezTo>
                  <a:cubicBezTo>
                    <a:pt x="142083" y="177419"/>
                    <a:pt x="141192" y="179070"/>
                    <a:pt x="140428" y="181102"/>
                  </a:cubicBezTo>
                  <a:cubicBezTo>
                    <a:pt x="140173" y="181737"/>
                    <a:pt x="139664" y="184531"/>
                    <a:pt x="139664" y="184785"/>
                  </a:cubicBezTo>
                  <a:cubicBezTo>
                    <a:pt x="139664" y="185547"/>
                    <a:pt x="139791" y="185801"/>
                    <a:pt x="139918" y="186563"/>
                  </a:cubicBezTo>
                  <a:cubicBezTo>
                    <a:pt x="139918" y="187325"/>
                    <a:pt x="140937" y="187833"/>
                    <a:pt x="141192" y="188087"/>
                  </a:cubicBezTo>
                  <a:cubicBezTo>
                    <a:pt x="141574" y="188341"/>
                    <a:pt x="141701" y="188595"/>
                    <a:pt x="141701" y="189103"/>
                  </a:cubicBezTo>
                  <a:cubicBezTo>
                    <a:pt x="141701" y="189103"/>
                    <a:pt x="141701" y="189484"/>
                    <a:pt x="141446" y="189738"/>
                  </a:cubicBezTo>
                  <a:cubicBezTo>
                    <a:pt x="141064" y="190119"/>
                    <a:pt x="140937" y="190119"/>
                    <a:pt x="140300" y="190119"/>
                  </a:cubicBezTo>
                  <a:cubicBezTo>
                    <a:pt x="139027" y="190119"/>
                    <a:pt x="138136" y="189738"/>
                    <a:pt x="138009" y="189484"/>
                  </a:cubicBezTo>
                  <a:cubicBezTo>
                    <a:pt x="137627" y="188976"/>
                    <a:pt x="137118" y="188722"/>
                    <a:pt x="136608" y="187960"/>
                  </a:cubicBezTo>
                  <a:cubicBezTo>
                    <a:pt x="136354" y="187452"/>
                    <a:pt x="136099" y="186817"/>
                    <a:pt x="136099" y="186055"/>
                  </a:cubicBezTo>
                  <a:cubicBezTo>
                    <a:pt x="136099" y="185547"/>
                    <a:pt x="136099" y="184658"/>
                    <a:pt x="136226" y="184150"/>
                  </a:cubicBezTo>
                  <a:cubicBezTo>
                    <a:pt x="136226" y="183896"/>
                    <a:pt x="136226" y="183642"/>
                    <a:pt x="136226" y="183642"/>
                  </a:cubicBezTo>
                  <a:cubicBezTo>
                    <a:pt x="136226" y="183642"/>
                    <a:pt x="136226" y="183515"/>
                    <a:pt x="136099" y="183515"/>
                  </a:cubicBezTo>
                  <a:cubicBezTo>
                    <a:pt x="136099" y="183515"/>
                    <a:pt x="136099" y="183515"/>
                    <a:pt x="135590" y="184023"/>
                  </a:cubicBezTo>
                  <a:cubicBezTo>
                    <a:pt x="134699" y="185166"/>
                    <a:pt x="133553" y="186690"/>
                    <a:pt x="133171" y="187198"/>
                  </a:cubicBezTo>
                  <a:close/>
                  <a:moveTo>
                    <a:pt x="152395" y="184404"/>
                  </a:moveTo>
                  <a:cubicBezTo>
                    <a:pt x="152395" y="184404"/>
                    <a:pt x="154050" y="183261"/>
                    <a:pt x="155069" y="182499"/>
                  </a:cubicBezTo>
                  <a:cubicBezTo>
                    <a:pt x="155833" y="181991"/>
                    <a:pt x="156597" y="181483"/>
                    <a:pt x="157615" y="181483"/>
                  </a:cubicBezTo>
                  <a:cubicBezTo>
                    <a:pt x="157997" y="181483"/>
                    <a:pt x="158379" y="181483"/>
                    <a:pt x="158888" y="181991"/>
                  </a:cubicBezTo>
                  <a:cubicBezTo>
                    <a:pt x="159016" y="182245"/>
                    <a:pt x="159270" y="182499"/>
                    <a:pt x="159270" y="182626"/>
                  </a:cubicBezTo>
                  <a:cubicBezTo>
                    <a:pt x="159270" y="182753"/>
                    <a:pt x="159143" y="182880"/>
                    <a:pt x="159143" y="183007"/>
                  </a:cubicBezTo>
                  <a:cubicBezTo>
                    <a:pt x="159143" y="183261"/>
                    <a:pt x="159143" y="183388"/>
                    <a:pt x="158761" y="183515"/>
                  </a:cubicBezTo>
                  <a:cubicBezTo>
                    <a:pt x="158124" y="183769"/>
                    <a:pt x="156724" y="184658"/>
                    <a:pt x="154560" y="186436"/>
                  </a:cubicBezTo>
                  <a:cubicBezTo>
                    <a:pt x="152013" y="188468"/>
                    <a:pt x="150231" y="189738"/>
                    <a:pt x="147939" y="189738"/>
                  </a:cubicBezTo>
                  <a:cubicBezTo>
                    <a:pt x="145393" y="189738"/>
                    <a:pt x="144120" y="188214"/>
                    <a:pt x="143865" y="187706"/>
                  </a:cubicBezTo>
                  <a:cubicBezTo>
                    <a:pt x="143611" y="187071"/>
                    <a:pt x="143483" y="186563"/>
                    <a:pt x="143483" y="186055"/>
                  </a:cubicBezTo>
                  <a:cubicBezTo>
                    <a:pt x="143483" y="185039"/>
                    <a:pt x="143993" y="184023"/>
                    <a:pt x="144374" y="182499"/>
                  </a:cubicBezTo>
                  <a:cubicBezTo>
                    <a:pt x="144502" y="181991"/>
                    <a:pt x="145011" y="180975"/>
                    <a:pt x="145393" y="180213"/>
                  </a:cubicBezTo>
                  <a:cubicBezTo>
                    <a:pt x="147685" y="176149"/>
                    <a:pt x="150613" y="171577"/>
                    <a:pt x="153923" y="169926"/>
                  </a:cubicBezTo>
                  <a:cubicBezTo>
                    <a:pt x="154305" y="169799"/>
                    <a:pt x="154432" y="169672"/>
                    <a:pt x="154942" y="169672"/>
                  </a:cubicBezTo>
                  <a:cubicBezTo>
                    <a:pt x="156724" y="169672"/>
                    <a:pt x="158252" y="170434"/>
                    <a:pt x="159143" y="171450"/>
                  </a:cubicBezTo>
                  <a:cubicBezTo>
                    <a:pt x="159270" y="171577"/>
                    <a:pt x="159270" y="171704"/>
                    <a:pt x="159270" y="171831"/>
                  </a:cubicBezTo>
                  <a:cubicBezTo>
                    <a:pt x="159270" y="171958"/>
                    <a:pt x="159270" y="172085"/>
                    <a:pt x="159270" y="172339"/>
                  </a:cubicBezTo>
                  <a:cubicBezTo>
                    <a:pt x="159270" y="172593"/>
                    <a:pt x="159270" y="172593"/>
                    <a:pt x="159270" y="172720"/>
                  </a:cubicBezTo>
                  <a:cubicBezTo>
                    <a:pt x="159270" y="172847"/>
                    <a:pt x="159270" y="172720"/>
                    <a:pt x="159270" y="173101"/>
                  </a:cubicBezTo>
                  <a:cubicBezTo>
                    <a:pt x="159016" y="173736"/>
                    <a:pt x="157997" y="175260"/>
                    <a:pt x="157743" y="176530"/>
                  </a:cubicBezTo>
                  <a:cubicBezTo>
                    <a:pt x="157743" y="176911"/>
                    <a:pt x="157743" y="177165"/>
                    <a:pt x="157488" y="177292"/>
                  </a:cubicBezTo>
                  <a:cubicBezTo>
                    <a:pt x="157233" y="177546"/>
                    <a:pt x="157106" y="177546"/>
                    <a:pt x="156469" y="177546"/>
                  </a:cubicBezTo>
                  <a:cubicBezTo>
                    <a:pt x="156087" y="177546"/>
                    <a:pt x="155705" y="177546"/>
                    <a:pt x="155324" y="177292"/>
                  </a:cubicBezTo>
                  <a:lnTo>
                    <a:pt x="154305" y="176530"/>
                  </a:lnTo>
                  <a:cubicBezTo>
                    <a:pt x="154305" y="176530"/>
                    <a:pt x="153923" y="175895"/>
                    <a:pt x="153923" y="175641"/>
                  </a:cubicBezTo>
                  <a:cubicBezTo>
                    <a:pt x="153923" y="174879"/>
                    <a:pt x="155069" y="173609"/>
                    <a:pt x="155069" y="173228"/>
                  </a:cubicBezTo>
                  <a:cubicBezTo>
                    <a:pt x="155069" y="173228"/>
                    <a:pt x="155069" y="173228"/>
                    <a:pt x="154942" y="173228"/>
                  </a:cubicBezTo>
                  <a:cubicBezTo>
                    <a:pt x="154814" y="173228"/>
                    <a:pt x="154942" y="173228"/>
                    <a:pt x="154305" y="173736"/>
                  </a:cubicBezTo>
                  <a:cubicBezTo>
                    <a:pt x="153032" y="175133"/>
                    <a:pt x="150995" y="177800"/>
                    <a:pt x="149722" y="179959"/>
                  </a:cubicBezTo>
                  <a:cubicBezTo>
                    <a:pt x="148576" y="181737"/>
                    <a:pt x="147048" y="185166"/>
                    <a:pt x="147048" y="186436"/>
                  </a:cubicBezTo>
                  <a:cubicBezTo>
                    <a:pt x="147048" y="186436"/>
                    <a:pt x="147048" y="187071"/>
                    <a:pt x="147557" y="187071"/>
                  </a:cubicBezTo>
                  <a:cubicBezTo>
                    <a:pt x="148703" y="187071"/>
                    <a:pt x="150358" y="186055"/>
                    <a:pt x="152523" y="184531"/>
                  </a:cubicBezTo>
                  <a:close/>
                  <a:moveTo>
                    <a:pt x="164236" y="185420"/>
                  </a:moveTo>
                  <a:cubicBezTo>
                    <a:pt x="165254" y="184658"/>
                    <a:pt x="165636" y="184404"/>
                    <a:pt x="166400" y="184404"/>
                  </a:cubicBezTo>
                  <a:cubicBezTo>
                    <a:pt x="167546" y="184404"/>
                    <a:pt x="167928" y="184658"/>
                    <a:pt x="167928" y="185166"/>
                  </a:cubicBezTo>
                  <a:cubicBezTo>
                    <a:pt x="167928" y="185674"/>
                    <a:pt x="167546" y="186055"/>
                    <a:pt x="167164" y="186309"/>
                  </a:cubicBezTo>
                  <a:lnTo>
                    <a:pt x="165381" y="187960"/>
                  </a:lnTo>
                  <a:cubicBezTo>
                    <a:pt x="164490" y="188722"/>
                    <a:pt x="163090" y="189992"/>
                    <a:pt x="160925" y="189992"/>
                  </a:cubicBezTo>
                  <a:cubicBezTo>
                    <a:pt x="159016" y="189992"/>
                    <a:pt x="157870" y="187579"/>
                    <a:pt x="157870" y="186182"/>
                  </a:cubicBezTo>
                  <a:cubicBezTo>
                    <a:pt x="157870" y="183896"/>
                    <a:pt x="158506" y="182372"/>
                    <a:pt x="158761" y="181610"/>
                  </a:cubicBezTo>
                  <a:cubicBezTo>
                    <a:pt x="159143" y="180848"/>
                    <a:pt x="159398" y="180086"/>
                    <a:pt x="159525" y="179578"/>
                  </a:cubicBezTo>
                  <a:cubicBezTo>
                    <a:pt x="160925" y="176530"/>
                    <a:pt x="162199" y="173609"/>
                    <a:pt x="163981" y="170434"/>
                  </a:cubicBezTo>
                  <a:cubicBezTo>
                    <a:pt x="164363" y="169545"/>
                    <a:pt x="165127" y="169291"/>
                    <a:pt x="166400" y="169291"/>
                  </a:cubicBezTo>
                  <a:cubicBezTo>
                    <a:pt x="166782" y="169291"/>
                    <a:pt x="167546" y="169291"/>
                    <a:pt x="167928" y="169672"/>
                  </a:cubicBezTo>
                  <a:cubicBezTo>
                    <a:pt x="168055" y="169672"/>
                    <a:pt x="168182" y="169926"/>
                    <a:pt x="168182" y="170180"/>
                  </a:cubicBezTo>
                  <a:cubicBezTo>
                    <a:pt x="168182" y="172466"/>
                    <a:pt x="166400" y="173609"/>
                    <a:pt x="165381" y="175641"/>
                  </a:cubicBezTo>
                  <a:cubicBezTo>
                    <a:pt x="164617" y="177165"/>
                    <a:pt x="163344" y="179959"/>
                    <a:pt x="162708" y="181483"/>
                  </a:cubicBezTo>
                  <a:cubicBezTo>
                    <a:pt x="161689" y="183896"/>
                    <a:pt x="161435" y="185420"/>
                    <a:pt x="161435" y="186055"/>
                  </a:cubicBezTo>
                  <a:cubicBezTo>
                    <a:pt x="161435" y="186690"/>
                    <a:pt x="161689" y="186817"/>
                    <a:pt x="161817" y="186817"/>
                  </a:cubicBezTo>
                  <a:cubicBezTo>
                    <a:pt x="162199" y="186817"/>
                    <a:pt x="162835" y="186563"/>
                    <a:pt x="164236" y="185547"/>
                  </a:cubicBezTo>
                  <a:close/>
                  <a:moveTo>
                    <a:pt x="172638" y="162941"/>
                  </a:moveTo>
                  <a:lnTo>
                    <a:pt x="171620" y="164084"/>
                  </a:lnTo>
                  <a:cubicBezTo>
                    <a:pt x="171620" y="164084"/>
                    <a:pt x="170601" y="165100"/>
                    <a:pt x="169837" y="165100"/>
                  </a:cubicBezTo>
                  <a:cubicBezTo>
                    <a:pt x="168437" y="165100"/>
                    <a:pt x="167546" y="164973"/>
                    <a:pt x="167546" y="163322"/>
                  </a:cubicBezTo>
                  <a:cubicBezTo>
                    <a:pt x="167546" y="161036"/>
                    <a:pt x="168564" y="160401"/>
                    <a:pt x="170474" y="160401"/>
                  </a:cubicBezTo>
                  <a:cubicBezTo>
                    <a:pt x="172002" y="160401"/>
                    <a:pt x="172766" y="160782"/>
                    <a:pt x="172766" y="162052"/>
                  </a:cubicBezTo>
                  <a:cubicBezTo>
                    <a:pt x="172766" y="162560"/>
                    <a:pt x="172638" y="162941"/>
                    <a:pt x="172511" y="163195"/>
                  </a:cubicBezTo>
                  <a:close/>
                  <a:moveTo>
                    <a:pt x="173148" y="187198"/>
                  </a:moveTo>
                  <a:cubicBezTo>
                    <a:pt x="172766" y="187833"/>
                    <a:pt x="172384" y="188214"/>
                    <a:pt x="172129" y="188341"/>
                  </a:cubicBezTo>
                  <a:cubicBezTo>
                    <a:pt x="171747" y="188595"/>
                    <a:pt x="171492" y="188849"/>
                    <a:pt x="171365" y="189103"/>
                  </a:cubicBezTo>
                  <a:cubicBezTo>
                    <a:pt x="170983" y="189484"/>
                    <a:pt x="170729" y="189738"/>
                    <a:pt x="169455" y="189738"/>
                  </a:cubicBezTo>
                  <a:cubicBezTo>
                    <a:pt x="168819" y="189738"/>
                    <a:pt x="168437" y="189738"/>
                    <a:pt x="167673" y="188849"/>
                  </a:cubicBezTo>
                  <a:cubicBezTo>
                    <a:pt x="166527" y="187960"/>
                    <a:pt x="166273" y="187579"/>
                    <a:pt x="166273" y="187071"/>
                  </a:cubicBezTo>
                  <a:cubicBezTo>
                    <a:pt x="166273" y="185801"/>
                    <a:pt x="166654" y="185039"/>
                    <a:pt x="166909" y="184023"/>
                  </a:cubicBezTo>
                  <a:cubicBezTo>
                    <a:pt x="167036" y="183261"/>
                    <a:pt x="167800" y="181610"/>
                    <a:pt x="168310" y="180467"/>
                  </a:cubicBezTo>
                  <a:lnTo>
                    <a:pt x="169328" y="178435"/>
                  </a:lnTo>
                  <a:cubicBezTo>
                    <a:pt x="170729" y="175641"/>
                    <a:pt x="171747" y="173609"/>
                    <a:pt x="173657" y="170815"/>
                  </a:cubicBezTo>
                  <a:cubicBezTo>
                    <a:pt x="173911" y="170434"/>
                    <a:pt x="174039" y="170180"/>
                    <a:pt x="174293" y="169926"/>
                  </a:cubicBezTo>
                  <a:cubicBezTo>
                    <a:pt x="174675" y="169545"/>
                    <a:pt x="174930" y="169418"/>
                    <a:pt x="176076" y="169418"/>
                  </a:cubicBezTo>
                  <a:cubicBezTo>
                    <a:pt x="177476" y="169418"/>
                    <a:pt x="177731" y="169672"/>
                    <a:pt x="177858" y="170053"/>
                  </a:cubicBezTo>
                  <a:cubicBezTo>
                    <a:pt x="177858" y="170307"/>
                    <a:pt x="177986" y="170561"/>
                    <a:pt x="177986" y="170688"/>
                  </a:cubicBezTo>
                  <a:cubicBezTo>
                    <a:pt x="177986" y="171450"/>
                    <a:pt x="177349" y="172339"/>
                    <a:pt x="176967" y="172847"/>
                  </a:cubicBezTo>
                  <a:cubicBezTo>
                    <a:pt x="176330" y="173355"/>
                    <a:pt x="175439" y="174625"/>
                    <a:pt x="174293" y="176530"/>
                  </a:cubicBezTo>
                  <a:cubicBezTo>
                    <a:pt x="173657" y="177546"/>
                    <a:pt x="172638" y="179578"/>
                    <a:pt x="170983" y="183007"/>
                  </a:cubicBezTo>
                  <a:cubicBezTo>
                    <a:pt x="170729" y="183388"/>
                    <a:pt x="170347" y="184785"/>
                    <a:pt x="170347" y="184912"/>
                  </a:cubicBezTo>
                  <a:cubicBezTo>
                    <a:pt x="170347" y="184912"/>
                    <a:pt x="170347" y="184912"/>
                    <a:pt x="170474" y="184912"/>
                  </a:cubicBezTo>
                  <a:cubicBezTo>
                    <a:pt x="170474" y="184912"/>
                    <a:pt x="170729" y="184912"/>
                    <a:pt x="171874" y="183261"/>
                  </a:cubicBezTo>
                  <a:cubicBezTo>
                    <a:pt x="176585" y="177292"/>
                    <a:pt x="178877" y="175768"/>
                    <a:pt x="179768" y="174117"/>
                  </a:cubicBezTo>
                  <a:cubicBezTo>
                    <a:pt x="180150" y="173482"/>
                    <a:pt x="180404" y="172974"/>
                    <a:pt x="180659" y="172720"/>
                  </a:cubicBezTo>
                  <a:cubicBezTo>
                    <a:pt x="180914" y="172466"/>
                    <a:pt x="181296" y="172339"/>
                    <a:pt x="181678" y="172339"/>
                  </a:cubicBezTo>
                  <a:cubicBezTo>
                    <a:pt x="182569" y="172339"/>
                    <a:pt x="182696" y="172720"/>
                    <a:pt x="183333" y="172847"/>
                  </a:cubicBezTo>
                  <a:cubicBezTo>
                    <a:pt x="183969" y="172847"/>
                    <a:pt x="184097" y="173355"/>
                    <a:pt x="184097" y="173990"/>
                  </a:cubicBezTo>
                  <a:cubicBezTo>
                    <a:pt x="184097" y="173990"/>
                    <a:pt x="183842" y="174625"/>
                    <a:pt x="183715" y="175006"/>
                  </a:cubicBezTo>
                  <a:cubicBezTo>
                    <a:pt x="182187" y="177419"/>
                    <a:pt x="181296" y="179070"/>
                    <a:pt x="180532" y="181102"/>
                  </a:cubicBezTo>
                  <a:cubicBezTo>
                    <a:pt x="180277" y="181737"/>
                    <a:pt x="179768" y="184531"/>
                    <a:pt x="179768" y="184785"/>
                  </a:cubicBezTo>
                  <a:cubicBezTo>
                    <a:pt x="179768" y="185547"/>
                    <a:pt x="179895" y="185801"/>
                    <a:pt x="180023" y="186563"/>
                  </a:cubicBezTo>
                  <a:cubicBezTo>
                    <a:pt x="180023" y="187325"/>
                    <a:pt x="181041" y="187833"/>
                    <a:pt x="181296" y="188087"/>
                  </a:cubicBezTo>
                  <a:cubicBezTo>
                    <a:pt x="181678" y="188341"/>
                    <a:pt x="181805" y="188595"/>
                    <a:pt x="181805" y="189103"/>
                  </a:cubicBezTo>
                  <a:cubicBezTo>
                    <a:pt x="181805" y="189103"/>
                    <a:pt x="181805" y="189484"/>
                    <a:pt x="181550" y="189738"/>
                  </a:cubicBezTo>
                  <a:cubicBezTo>
                    <a:pt x="181168" y="190119"/>
                    <a:pt x="181041" y="190119"/>
                    <a:pt x="180404" y="190119"/>
                  </a:cubicBezTo>
                  <a:cubicBezTo>
                    <a:pt x="179131" y="190119"/>
                    <a:pt x="178240" y="189738"/>
                    <a:pt x="178113" y="189484"/>
                  </a:cubicBezTo>
                  <a:cubicBezTo>
                    <a:pt x="177731" y="188976"/>
                    <a:pt x="177222" y="188722"/>
                    <a:pt x="176712" y="187960"/>
                  </a:cubicBezTo>
                  <a:cubicBezTo>
                    <a:pt x="176458" y="187452"/>
                    <a:pt x="176203" y="186817"/>
                    <a:pt x="176203" y="186055"/>
                  </a:cubicBezTo>
                  <a:cubicBezTo>
                    <a:pt x="176203" y="185547"/>
                    <a:pt x="176203" y="184658"/>
                    <a:pt x="176330" y="184150"/>
                  </a:cubicBezTo>
                  <a:cubicBezTo>
                    <a:pt x="176330" y="183896"/>
                    <a:pt x="176330" y="183642"/>
                    <a:pt x="176330" y="183642"/>
                  </a:cubicBezTo>
                  <a:cubicBezTo>
                    <a:pt x="176330" y="183642"/>
                    <a:pt x="176330" y="183515"/>
                    <a:pt x="176203" y="183515"/>
                  </a:cubicBezTo>
                  <a:cubicBezTo>
                    <a:pt x="176203" y="183515"/>
                    <a:pt x="176203" y="183515"/>
                    <a:pt x="175694" y="184023"/>
                  </a:cubicBezTo>
                  <a:cubicBezTo>
                    <a:pt x="174803" y="185166"/>
                    <a:pt x="173657" y="186690"/>
                    <a:pt x="173275" y="187198"/>
                  </a:cubicBezTo>
                  <a:close/>
                  <a:moveTo>
                    <a:pt x="200902" y="180340"/>
                  </a:moveTo>
                  <a:cubicBezTo>
                    <a:pt x="200902" y="180340"/>
                    <a:pt x="201793" y="179959"/>
                    <a:pt x="202303" y="179959"/>
                  </a:cubicBezTo>
                  <a:cubicBezTo>
                    <a:pt x="203703" y="179959"/>
                    <a:pt x="203703" y="180594"/>
                    <a:pt x="203703" y="180848"/>
                  </a:cubicBezTo>
                  <a:cubicBezTo>
                    <a:pt x="203703" y="180975"/>
                    <a:pt x="203703" y="181483"/>
                    <a:pt x="203321" y="181864"/>
                  </a:cubicBezTo>
                  <a:cubicBezTo>
                    <a:pt x="195809" y="187579"/>
                    <a:pt x="191863" y="191262"/>
                    <a:pt x="189571" y="196342"/>
                  </a:cubicBezTo>
                  <a:cubicBezTo>
                    <a:pt x="188043" y="199771"/>
                    <a:pt x="186388" y="203200"/>
                    <a:pt x="185752" y="204216"/>
                  </a:cubicBezTo>
                  <a:cubicBezTo>
                    <a:pt x="184860" y="205867"/>
                    <a:pt x="184351" y="205994"/>
                    <a:pt x="182441" y="205994"/>
                  </a:cubicBezTo>
                  <a:cubicBezTo>
                    <a:pt x="181805" y="205994"/>
                    <a:pt x="180150" y="205994"/>
                    <a:pt x="180150" y="204343"/>
                  </a:cubicBezTo>
                  <a:cubicBezTo>
                    <a:pt x="180150" y="202692"/>
                    <a:pt x="181550" y="200660"/>
                    <a:pt x="183205" y="198247"/>
                  </a:cubicBezTo>
                  <a:cubicBezTo>
                    <a:pt x="184860" y="195834"/>
                    <a:pt x="185752" y="194818"/>
                    <a:pt x="186897" y="193294"/>
                  </a:cubicBezTo>
                  <a:cubicBezTo>
                    <a:pt x="187916" y="191897"/>
                    <a:pt x="188807" y="190119"/>
                    <a:pt x="190590" y="186690"/>
                  </a:cubicBezTo>
                  <a:cubicBezTo>
                    <a:pt x="190972" y="186055"/>
                    <a:pt x="190972" y="185801"/>
                    <a:pt x="190972" y="185674"/>
                  </a:cubicBezTo>
                  <a:cubicBezTo>
                    <a:pt x="190972" y="185547"/>
                    <a:pt x="190972" y="185674"/>
                    <a:pt x="190972" y="185674"/>
                  </a:cubicBezTo>
                  <a:cubicBezTo>
                    <a:pt x="190972" y="185674"/>
                    <a:pt x="190590" y="185970"/>
                    <a:pt x="189826" y="186563"/>
                  </a:cubicBezTo>
                  <a:cubicBezTo>
                    <a:pt x="189062" y="187198"/>
                    <a:pt x="188043" y="187833"/>
                    <a:pt x="186643" y="187833"/>
                  </a:cubicBezTo>
                  <a:cubicBezTo>
                    <a:pt x="186006" y="187833"/>
                    <a:pt x="185497" y="187833"/>
                    <a:pt x="185115" y="187579"/>
                  </a:cubicBezTo>
                  <a:cubicBezTo>
                    <a:pt x="184351" y="187198"/>
                    <a:pt x="183587" y="186436"/>
                    <a:pt x="182951" y="185674"/>
                  </a:cubicBezTo>
                  <a:cubicBezTo>
                    <a:pt x="182696" y="185420"/>
                    <a:pt x="182696" y="185420"/>
                    <a:pt x="182696" y="184531"/>
                  </a:cubicBezTo>
                  <a:cubicBezTo>
                    <a:pt x="182696" y="183642"/>
                    <a:pt x="182951" y="182753"/>
                    <a:pt x="183333" y="181991"/>
                  </a:cubicBezTo>
                  <a:cubicBezTo>
                    <a:pt x="183587" y="181356"/>
                    <a:pt x="183842" y="181102"/>
                    <a:pt x="184097" y="180467"/>
                  </a:cubicBezTo>
                  <a:cubicBezTo>
                    <a:pt x="184606" y="179324"/>
                    <a:pt x="187279" y="176149"/>
                    <a:pt x="188298" y="175006"/>
                  </a:cubicBezTo>
                  <a:cubicBezTo>
                    <a:pt x="190462" y="172593"/>
                    <a:pt x="192372" y="171323"/>
                    <a:pt x="193772" y="170561"/>
                  </a:cubicBezTo>
                  <a:cubicBezTo>
                    <a:pt x="194536" y="170180"/>
                    <a:pt x="195682" y="169672"/>
                    <a:pt x="196446" y="169672"/>
                  </a:cubicBezTo>
                  <a:cubicBezTo>
                    <a:pt x="198610" y="169672"/>
                    <a:pt x="200138" y="170434"/>
                    <a:pt x="200647" y="171450"/>
                  </a:cubicBezTo>
                  <a:cubicBezTo>
                    <a:pt x="200902" y="171958"/>
                    <a:pt x="200902" y="172212"/>
                    <a:pt x="200902" y="172466"/>
                  </a:cubicBezTo>
                  <a:cubicBezTo>
                    <a:pt x="200902" y="173355"/>
                    <a:pt x="200902" y="173863"/>
                    <a:pt x="200138" y="175006"/>
                  </a:cubicBezTo>
                  <a:cubicBezTo>
                    <a:pt x="197592" y="179197"/>
                    <a:pt x="196319" y="181737"/>
                    <a:pt x="195555" y="183261"/>
                  </a:cubicBezTo>
                  <a:cubicBezTo>
                    <a:pt x="195428" y="183642"/>
                    <a:pt x="195046" y="184277"/>
                    <a:pt x="195046" y="184404"/>
                  </a:cubicBezTo>
                  <a:cubicBezTo>
                    <a:pt x="195046" y="184531"/>
                    <a:pt x="195046" y="184404"/>
                    <a:pt x="195046" y="184404"/>
                  </a:cubicBezTo>
                  <a:cubicBezTo>
                    <a:pt x="195046" y="184404"/>
                    <a:pt x="195173" y="184404"/>
                    <a:pt x="195682" y="183896"/>
                  </a:cubicBezTo>
                  <a:cubicBezTo>
                    <a:pt x="197337" y="182626"/>
                    <a:pt x="198992" y="181356"/>
                    <a:pt x="200775" y="180340"/>
                  </a:cubicBezTo>
                  <a:close/>
                  <a:moveTo>
                    <a:pt x="195300" y="173101"/>
                  </a:moveTo>
                  <a:cubicBezTo>
                    <a:pt x="194409" y="173736"/>
                    <a:pt x="194282" y="173736"/>
                    <a:pt x="193518" y="174371"/>
                  </a:cubicBezTo>
                  <a:cubicBezTo>
                    <a:pt x="191226" y="176403"/>
                    <a:pt x="188043" y="180340"/>
                    <a:pt x="187025" y="182372"/>
                  </a:cubicBezTo>
                  <a:cubicBezTo>
                    <a:pt x="186516" y="183388"/>
                    <a:pt x="186388" y="183642"/>
                    <a:pt x="186388" y="183896"/>
                  </a:cubicBezTo>
                  <a:cubicBezTo>
                    <a:pt x="186388" y="183896"/>
                    <a:pt x="186388" y="184150"/>
                    <a:pt x="186516" y="184150"/>
                  </a:cubicBezTo>
                  <a:cubicBezTo>
                    <a:pt x="186643" y="184150"/>
                    <a:pt x="186770" y="184150"/>
                    <a:pt x="187916" y="183261"/>
                  </a:cubicBezTo>
                  <a:cubicBezTo>
                    <a:pt x="191226" y="180721"/>
                    <a:pt x="194664" y="176784"/>
                    <a:pt x="197210" y="173228"/>
                  </a:cubicBezTo>
                  <a:cubicBezTo>
                    <a:pt x="197210" y="173228"/>
                    <a:pt x="197252" y="173143"/>
                    <a:pt x="197337" y="172974"/>
                  </a:cubicBezTo>
                  <a:cubicBezTo>
                    <a:pt x="197337" y="172974"/>
                    <a:pt x="197337" y="172974"/>
                    <a:pt x="197337" y="172720"/>
                  </a:cubicBezTo>
                  <a:cubicBezTo>
                    <a:pt x="197337" y="172720"/>
                    <a:pt x="197210" y="172339"/>
                    <a:pt x="196701" y="172339"/>
                  </a:cubicBezTo>
                  <a:cubicBezTo>
                    <a:pt x="196446" y="172339"/>
                    <a:pt x="196319" y="172339"/>
                    <a:pt x="195300" y="173101"/>
                  </a:cubicBezTo>
                  <a:close/>
                  <a:moveTo>
                    <a:pt x="231967" y="174244"/>
                  </a:moveTo>
                  <a:cubicBezTo>
                    <a:pt x="233495" y="173736"/>
                    <a:pt x="233749" y="173736"/>
                    <a:pt x="234258" y="173736"/>
                  </a:cubicBezTo>
                  <a:cubicBezTo>
                    <a:pt x="235659" y="173736"/>
                    <a:pt x="235786" y="174117"/>
                    <a:pt x="236295" y="174117"/>
                  </a:cubicBezTo>
                  <a:cubicBezTo>
                    <a:pt x="236932" y="174117"/>
                    <a:pt x="237441" y="175006"/>
                    <a:pt x="237441" y="175133"/>
                  </a:cubicBezTo>
                  <a:cubicBezTo>
                    <a:pt x="237441" y="175387"/>
                    <a:pt x="237696" y="175387"/>
                    <a:pt x="237696" y="176149"/>
                  </a:cubicBezTo>
                  <a:cubicBezTo>
                    <a:pt x="237696" y="176784"/>
                    <a:pt x="237696" y="176784"/>
                    <a:pt x="237059" y="176784"/>
                  </a:cubicBezTo>
                  <a:cubicBezTo>
                    <a:pt x="236041" y="176784"/>
                    <a:pt x="234386" y="177038"/>
                    <a:pt x="233749" y="177165"/>
                  </a:cubicBezTo>
                  <a:cubicBezTo>
                    <a:pt x="232476" y="177419"/>
                    <a:pt x="231076" y="177800"/>
                    <a:pt x="230439" y="177927"/>
                  </a:cubicBezTo>
                  <a:cubicBezTo>
                    <a:pt x="230057" y="177927"/>
                    <a:pt x="229930" y="178054"/>
                    <a:pt x="229802" y="178308"/>
                  </a:cubicBezTo>
                  <a:cubicBezTo>
                    <a:pt x="228911" y="179578"/>
                    <a:pt x="228529" y="181229"/>
                    <a:pt x="227893" y="182753"/>
                  </a:cubicBezTo>
                  <a:cubicBezTo>
                    <a:pt x="226874" y="185547"/>
                    <a:pt x="226365" y="188468"/>
                    <a:pt x="225856" y="191135"/>
                  </a:cubicBezTo>
                  <a:cubicBezTo>
                    <a:pt x="225856" y="191389"/>
                    <a:pt x="225601" y="191770"/>
                    <a:pt x="224583" y="191770"/>
                  </a:cubicBezTo>
                  <a:cubicBezTo>
                    <a:pt x="223946" y="191770"/>
                    <a:pt x="223564" y="191770"/>
                    <a:pt x="222673" y="191389"/>
                  </a:cubicBezTo>
                  <a:cubicBezTo>
                    <a:pt x="222164" y="191262"/>
                    <a:pt x="222036" y="189992"/>
                    <a:pt x="222036" y="189738"/>
                  </a:cubicBezTo>
                  <a:cubicBezTo>
                    <a:pt x="222036" y="189357"/>
                    <a:pt x="222036" y="188595"/>
                    <a:pt x="222291" y="188087"/>
                  </a:cubicBezTo>
                  <a:cubicBezTo>
                    <a:pt x="223182" y="185674"/>
                    <a:pt x="223819" y="182626"/>
                    <a:pt x="224710" y="180467"/>
                  </a:cubicBezTo>
                  <a:cubicBezTo>
                    <a:pt x="224710" y="180213"/>
                    <a:pt x="224964" y="179578"/>
                    <a:pt x="224964" y="179451"/>
                  </a:cubicBezTo>
                  <a:cubicBezTo>
                    <a:pt x="224964" y="179451"/>
                    <a:pt x="224964" y="179197"/>
                    <a:pt x="224837" y="179197"/>
                  </a:cubicBezTo>
                  <a:cubicBezTo>
                    <a:pt x="224837" y="179197"/>
                    <a:pt x="224710" y="179197"/>
                    <a:pt x="224201" y="179197"/>
                  </a:cubicBezTo>
                  <a:cubicBezTo>
                    <a:pt x="222927" y="179451"/>
                    <a:pt x="220254" y="179959"/>
                    <a:pt x="219745" y="180086"/>
                  </a:cubicBezTo>
                  <a:cubicBezTo>
                    <a:pt x="219745" y="180086"/>
                    <a:pt x="219448" y="180425"/>
                    <a:pt x="218853" y="181102"/>
                  </a:cubicBezTo>
                  <a:cubicBezTo>
                    <a:pt x="218089" y="182753"/>
                    <a:pt x="217580" y="185420"/>
                    <a:pt x="217326" y="185928"/>
                  </a:cubicBezTo>
                  <a:cubicBezTo>
                    <a:pt x="217326" y="186055"/>
                    <a:pt x="217071" y="186563"/>
                    <a:pt x="217071" y="187452"/>
                  </a:cubicBezTo>
                  <a:cubicBezTo>
                    <a:pt x="217071" y="187960"/>
                    <a:pt x="217071" y="188468"/>
                    <a:pt x="217071" y="188722"/>
                  </a:cubicBezTo>
                  <a:cubicBezTo>
                    <a:pt x="217071" y="188976"/>
                    <a:pt x="217071" y="189484"/>
                    <a:pt x="216816" y="189738"/>
                  </a:cubicBezTo>
                  <a:cubicBezTo>
                    <a:pt x="216562" y="189992"/>
                    <a:pt x="216307" y="189992"/>
                    <a:pt x="215798" y="189992"/>
                  </a:cubicBezTo>
                  <a:cubicBezTo>
                    <a:pt x="214779" y="189992"/>
                    <a:pt x="214652" y="189992"/>
                    <a:pt x="214397" y="189738"/>
                  </a:cubicBezTo>
                  <a:cubicBezTo>
                    <a:pt x="214143" y="189484"/>
                    <a:pt x="213506" y="189357"/>
                    <a:pt x="213379" y="189103"/>
                  </a:cubicBezTo>
                  <a:cubicBezTo>
                    <a:pt x="213252" y="188976"/>
                    <a:pt x="213124" y="188722"/>
                    <a:pt x="212997" y="188722"/>
                  </a:cubicBezTo>
                  <a:cubicBezTo>
                    <a:pt x="212742" y="188722"/>
                    <a:pt x="212742" y="188595"/>
                    <a:pt x="212742" y="188341"/>
                  </a:cubicBezTo>
                  <a:cubicBezTo>
                    <a:pt x="212742" y="188214"/>
                    <a:pt x="212870" y="187198"/>
                    <a:pt x="212997" y="186817"/>
                  </a:cubicBezTo>
                  <a:cubicBezTo>
                    <a:pt x="212997" y="186690"/>
                    <a:pt x="213124" y="186309"/>
                    <a:pt x="213252" y="186055"/>
                  </a:cubicBezTo>
                  <a:cubicBezTo>
                    <a:pt x="213506" y="185039"/>
                    <a:pt x="214270" y="182245"/>
                    <a:pt x="214270" y="181991"/>
                  </a:cubicBezTo>
                  <a:cubicBezTo>
                    <a:pt x="214270" y="181864"/>
                    <a:pt x="214270" y="181864"/>
                    <a:pt x="214143" y="181864"/>
                  </a:cubicBezTo>
                  <a:cubicBezTo>
                    <a:pt x="214015" y="181864"/>
                    <a:pt x="213252" y="181864"/>
                    <a:pt x="212615" y="181864"/>
                  </a:cubicBezTo>
                  <a:cubicBezTo>
                    <a:pt x="211215" y="181864"/>
                    <a:pt x="210323" y="181610"/>
                    <a:pt x="209814" y="180848"/>
                  </a:cubicBezTo>
                  <a:cubicBezTo>
                    <a:pt x="209559" y="180594"/>
                    <a:pt x="209559" y="179197"/>
                    <a:pt x="209559" y="179070"/>
                  </a:cubicBezTo>
                  <a:cubicBezTo>
                    <a:pt x="209559" y="178689"/>
                    <a:pt x="209687" y="178435"/>
                    <a:pt x="210578" y="178435"/>
                  </a:cubicBezTo>
                  <a:cubicBezTo>
                    <a:pt x="211342" y="178435"/>
                    <a:pt x="211851" y="178816"/>
                    <a:pt x="212360" y="178816"/>
                  </a:cubicBezTo>
                  <a:cubicBezTo>
                    <a:pt x="212870" y="178816"/>
                    <a:pt x="214652" y="178435"/>
                    <a:pt x="215416" y="178308"/>
                  </a:cubicBezTo>
                  <a:cubicBezTo>
                    <a:pt x="215671" y="178308"/>
                    <a:pt x="215671" y="178308"/>
                    <a:pt x="215798" y="177927"/>
                  </a:cubicBezTo>
                  <a:cubicBezTo>
                    <a:pt x="216562" y="176403"/>
                    <a:pt x="217071" y="174625"/>
                    <a:pt x="217708" y="173101"/>
                  </a:cubicBezTo>
                  <a:cubicBezTo>
                    <a:pt x="219490" y="169418"/>
                    <a:pt x="221654" y="164973"/>
                    <a:pt x="223564" y="161925"/>
                  </a:cubicBezTo>
                  <a:cubicBezTo>
                    <a:pt x="224073" y="161163"/>
                    <a:pt x="224201" y="161163"/>
                    <a:pt x="225219" y="161163"/>
                  </a:cubicBezTo>
                  <a:cubicBezTo>
                    <a:pt x="225983" y="161163"/>
                    <a:pt x="226238" y="161544"/>
                    <a:pt x="227002" y="161798"/>
                  </a:cubicBezTo>
                  <a:cubicBezTo>
                    <a:pt x="227511" y="161925"/>
                    <a:pt x="227638" y="162306"/>
                    <a:pt x="227638" y="162560"/>
                  </a:cubicBezTo>
                  <a:cubicBezTo>
                    <a:pt x="227638" y="162814"/>
                    <a:pt x="227638" y="163068"/>
                    <a:pt x="227383" y="163322"/>
                  </a:cubicBezTo>
                  <a:cubicBezTo>
                    <a:pt x="224710" y="167005"/>
                    <a:pt x="223691" y="170942"/>
                    <a:pt x="220890" y="175768"/>
                  </a:cubicBezTo>
                  <a:cubicBezTo>
                    <a:pt x="220508" y="176530"/>
                    <a:pt x="220508" y="176784"/>
                    <a:pt x="220508" y="176911"/>
                  </a:cubicBezTo>
                  <a:cubicBezTo>
                    <a:pt x="220508" y="176911"/>
                    <a:pt x="220508" y="177038"/>
                    <a:pt x="220636" y="177038"/>
                  </a:cubicBezTo>
                  <a:cubicBezTo>
                    <a:pt x="220636" y="177038"/>
                    <a:pt x="220636" y="177038"/>
                    <a:pt x="221272" y="177038"/>
                  </a:cubicBezTo>
                  <a:cubicBezTo>
                    <a:pt x="222291" y="176784"/>
                    <a:pt x="224073" y="176403"/>
                    <a:pt x="225601" y="176022"/>
                  </a:cubicBezTo>
                  <a:cubicBezTo>
                    <a:pt x="226238" y="175895"/>
                    <a:pt x="226238" y="175768"/>
                    <a:pt x="226492" y="175387"/>
                  </a:cubicBezTo>
                  <a:cubicBezTo>
                    <a:pt x="228020" y="172466"/>
                    <a:pt x="229039" y="169799"/>
                    <a:pt x="230184" y="166751"/>
                  </a:cubicBezTo>
                  <a:cubicBezTo>
                    <a:pt x="230439" y="165989"/>
                    <a:pt x="230566" y="165862"/>
                    <a:pt x="230566" y="165608"/>
                  </a:cubicBezTo>
                  <a:cubicBezTo>
                    <a:pt x="230566" y="165354"/>
                    <a:pt x="230821" y="165227"/>
                    <a:pt x="230948" y="165100"/>
                  </a:cubicBezTo>
                  <a:cubicBezTo>
                    <a:pt x="231203" y="164719"/>
                    <a:pt x="231457" y="164719"/>
                    <a:pt x="232221" y="164719"/>
                  </a:cubicBezTo>
                  <a:cubicBezTo>
                    <a:pt x="232985" y="164719"/>
                    <a:pt x="233240" y="164719"/>
                    <a:pt x="233622" y="164719"/>
                  </a:cubicBezTo>
                  <a:cubicBezTo>
                    <a:pt x="234131" y="164719"/>
                    <a:pt x="234386" y="164719"/>
                    <a:pt x="234640" y="164973"/>
                  </a:cubicBezTo>
                  <a:cubicBezTo>
                    <a:pt x="234895" y="165100"/>
                    <a:pt x="234895" y="165354"/>
                    <a:pt x="234895" y="165735"/>
                  </a:cubicBezTo>
                  <a:cubicBezTo>
                    <a:pt x="234895" y="166243"/>
                    <a:pt x="234640" y="167005"/>
                    <a:pt x="234386" y="167767"/>
                  </a:cubicBezTo>
                  <a:cubicBezTo>
                    <a:pt x="233495" y="169926"/>
                    <a:pt x="232349" y="171831"/>
                    <a:pt x="231457" y="173863"/>
                  </a:cubicBezTo>
                  <a:cubicBezTo>
                    <a:pt x="231330" y="174244"/>
                    <a:pt x="231203" y="174371"/>
                    <a:pt x="231203" y="174371"/>
                  </a:cubicBezTo>
                  <a:cubicBezTo>
                    <a:pt x="231203" y="174371"/>
                    <a:pt x="231203" y="174371"/>
                    <a:pt x="231457" y="174371"/>
                  </a:cubicBezTo>
                  <a:cubicBezTo>
                    <a:pt x="231457" y="174371"/>
                    <a:pt x="231712" y="174371"/>
                    <a:pt x="232094" y="174244"/>
                  </a:cubicBezTo>
                  <a:close/>
                  <a:moveTo>
                    <a:pt x="243680" y="186055"/>
                  </a:moveTo>
                  <a:cubicBezTo>
                    <a:pt x="246481" y="184658"/>
                    <a:pt x="248263" y="182372"/>
                    <a:pt x="250809" y="180721"/>
                  </a:cubicBezTo>
                  <a:cubicBezTo>
                    <a:pt x="251191" y="180467"/>
                    <a:pt x="251573" y="180467"/>
                    <a:pt x="252082" y="180467"/>
                  </a:cubicBezTo>
                  <a:cubicBezTo>
                    <a:pt x="252974" y="180467"/>
                    <a:pt x="253101" y="180975"/>
                    <a:pt x="253101" y="181229"/>
                  </a:cubicBezTo>
                  <a:cubicBezTo>
                    <a:pt x="253101" y="181483"/>
                    <a:pt x="253101" y="181737"/>
                    <a:pt x="253101" y="181864"/>
                  </a:cubicBezTo>
                  <a:cubicBezTo>
                    <a:pt x="253101" y="181991"/>
                    <a:pt x="253101" y="182245"/>
                    <a:pt x="252846" y="182499"/>
                  </a:cubicBezTo>
                  <a:cubicBezTo>
                    <a:pt x="250937" y="184150"/>
                    <a:pt x="250045" y="186182"/>
                    <a:pt x="243680" y="189738"/>
                  </a:cubicBezTo>
                  <a:cubicBezTo>
                    <a:pt x="242916" y="190119"/>
                    <a:pt x="242661" y="190119"/>
                    <a:pt x="241897" y="190119"/>
                  </a:cubicBezTo>
                  <a:cubicBezTo>
                    <a:pt x="241388" y="190119"/>
                    <a:pt x="240624" y="190119"/>
                    <a:pt x="239988" y="189865"/>
                  </a:cubicBezTo>
                  <a:cubicBezTo>
                    <a:pt x="239096" y="189484"/>
                    <a:pt x="237823" y="188849"/>
                    <a:pt x="237569" y="188722"/>
                  </a:cubicBezTo>
                  <a:cubicBezTo>
                    <a:pt x="236932" y="188214"/>
                    <a:pt x="235659" y="187198"/>
                    <a:pt x="235659" y="183261"/>
                  </a:cubicBezTo>
                  <a:cubicBezTo>
                    <a:pt x="235659" y="182499"/>
                    <a:pt x="235659" y="182372"/>
                    <a:pt x="236041" y="181356"/>
                  </a:cubicBezTo>
                  <a:cubicBezTo>
                    <a:pt x="237441" y="177165"/>
                    <a:pt x="240370" y="173482"/>
                    <a:pt x="243552" y="170180"/>
                  </a:cubicBezTo>
                  <a:cubicBezTo>
                    <a:pt x="244316" y="169418"/>
                    <a:pt x="245844" y="168275"/>
                    <a:pt x="248263" y="168275"/>
                  </a:cubicBezTo>
                  <a:cubicBezTo>
                    <a:pt x="249536" y="168275"/>
                    <a:pt x="250300" y="168529"/>
                    <a:pt x="250937" y="168783"/>
                  </a:cubicBezTo>
                  <a:cubicBezTo>
                    <a:pt x="251319" y="168910"/>
                    <a:pt x="251955" y="169672"/>
                    <a:pt x="251955" y="170815"/>
                  </a:cubicBezTo>
                  <a:cubicBezTo>
                    <a:pt x="251955" y="171577"/>
                    <a:pt x="251955" y="172466"/>
                    <a:pt x="250809" y="174244"/>
                  </a:cubicBezTo>
                  <a:cubicBezTo>
                    <a:pt x="250173" y="175387"/>
                    <a:pt x="249918" y="175641"/>
                    <a:pt x="249409" y="176149"/>
                  </a:cubicBezTo>
                  <a:cubicBezTo>
                    <a:pt x="245844" y="180086"/>
                    <a:pt x="243298" y="182753"/>
                    <a:pt x="239988" y="184785"/>
                  </a:cubicBezTo>
                  <a:cubicBezTo>
                    <a:pt x="239478" y="185039"/>
                    <a:pt x="239351" y="185166"/>
                    <a:pt x="239351" y="185547"/>
                  </a:cubicBezTo>
                  <a:cubicBezTo>
                    <a:pt x="239351" y="186182"/>
                    <a:pt x="239860" y="186817"/>
                    <a:pt x="240115" y="187071"/>
                  </a:cubicBezTo>
                  <a:cubicBezTo>
                    <a:pt x="240497" y="187325"/>
                    <a:pt x="240751" y="187452"/>
                    <a:pt x="241006" y="187452"/>
                  </a:cubicBezTo>
                  <a:cubicBezTo>
                    <a:pt x="241261" y="187452"/>
                    <a:pt x="241515" y="187452"/>
                    <a:pt x="243680" y="186309"/>
                  </a:cubicBezTo>
                  <a:close/>
                  <a:moveTo>
                    <a:pt x="240115" y="180340"/>
                  </a:moveTo>
                  <a:cubicBezTo>
                    <a:pt x="240115" y="180340"/>
                    <a:pt x="240115" y="180340"/>
                    <a:pt x="240115" y="180340"/>
                  </a:cubicBezTo>
                  <a:cubicBezTo>
                    <a:pt x="240115" y="180340"/>
                    <a:pt x="240242" y="180340"/>
                    <a:pt x="241388" y="179324"/>
                  </a:cubicBezTo>
                  <a:cubicBezTo>
                    <a:pt x="243043" y="177927"/>
                    <a:pt x="244571" y="176149"/>
                    <a:pt x="245844" y="174625"/>
                  </a:cubicBezTo>
                  <a:cubicBezTo>
                    <a:pt x="246481" y="173990"/>
                    <a:pt x="246608" y="173482"/>
                    <a:pt x="246863" y="172974"/>
                  </a:cubicBezTo>
                  <a:cubicBezTo>
                    <a:pt x="247244" y="172339"/>
                    <a:pt x="247754" y="171704"/>
                    <a:pt x="247754" y="171196"/>
                  </a:cubicBezTo>
                  <a:cubicBezTo>
                    <a:pt x="247754" y="171069"/>
                    <a:pt x="247754" y="170942"/>
                    <a:pt x="247499" y="170942"/>
                  </a:cubicBezTo>
                  <a:cubicBezTo>
                    <a:pt x="247244" y="170942"/>
                    <a:pt x="246863" y="171323"/>
                    <a:pt x="246608" y="171450"/>
                  </a:cubicBezTo>
                  <a:cubicBezTo>
                    <a:pt x="244698" y="173101"/>
                    <a:pt x="242025" y="176149"/>
                    <a:pt x="240751" y="178435"/>
                  </a:cubicBezTo>
                  <a:cubicBezTo>
                    <a:pt x="240115" y="179578"/>
                    <a:pt x="239860" y="180213"/>
                    <a:pt x="239860" y="180213"/>
                  </a:cubicBezTo>
                  <a:close/>
                  <a:moveTo>
                    <a:pt x="258830" y="186182"/>
                  </a:moveTo>
                  <a:cubicBezTo>
                    <a:pt x="257302" y="187579"/>
                    <a:pt x="255902" y="188595"/>
                    <a:pt x="254501" y="189103"/>
                  </a:cubicBezTo>
                  <a:cubicBezTo>
                    <a:pt x="253483" y="189484"/>
                    <a:pt x="253356" y="189484"/>
                    <a:pt x="252974" y="189484"/>
                  </a:cubicBezTo>
                  <a:cubicBezTo>
                    <a:pt x="252592" y="189484"/>
                    <a:pt x="252337" y="189484"/>
                    <a:pt x="251828" y="189103"/>
                  </a:cubicBezTo>
                  <a:cubicBezTo>
                    <a:pt x="251446" y="188849"/>
                    <a:pt x="250809" y="188341"/>
                    <a:pt x="250045" y="187579"/>
                  </a:cubicBezTo>
                  <a:cubicBezTo>
                    <a:pt x="249663" y="187198"/>
                    <a:pt x="249282" y="186563"/>
                    <a:pt x="249282" y="185674"/>
                  </a:cubicBezTo>
                  <a:cubicBezTo>
                    <a:pt x="249282" y="184785"/>
                    <a:pt x="249536" y="182372"/>
                    <a:pt x="252082" y="178943"/>
                  </a:cubicBezTo>
                  <a:cubicBezTo>
                    <a:pt x="254119" y="176149"/>
                    <a:pt x="256411" y="173990"/>
                    <a:pt x="258194" y="172720"/>
                  </a:cubicBezTo>
                  <a:cubicBezTo>
                    <a:pt x="259849" y="171450"/>
                    <a:pt x="263668" y="169291"/>
                    <a:pt x="265960" y="169291"/>
                  </a:cubicBezTo>
                  <a:cubicBezTo>
                    <a:pt x="267233" y="169291"/>
                    <a:pt x="267997" y="169799"/>
                    <a:pt x="268633" y="170434"/>
                  </a:cubicBezTo>
                  <a:cubicBezTo>
                    <a:pt x="268888" y="170688"/>
                    <a:pt x="269015" y="170942"/>
                    <a:pt x="269015" y="171323"/>
                  </a:cubicBezTo>
                  <a:cubicBezTo>
                    <a:pt x="269015" y="171577"/>
                    <a:pt x="269525" y="172085"/>
                    <a:pt x="269779" y="172085"/>
                  </a:cubicBezTo>
                  <a:cubicBezTo>
                    <a:pt x="270798" y="172085"/>
                    <a:pt x="271052" y="172720"/>
                    <a:pt x="271052" y="172974"/>
                  </a:cubicBezTo>
                  <a:cubicBezTo>
                    <a:pt x="271052" y="173101"/>
                    <a:pt x="271052" y="173228"/>
                    <a:pt x="270925" y="173355"/>
                  </a:cubicBezTo>
                  <a:cubicBezTo>
                    <a:pt x="269015" y="175768"/>
                    <a:pt x="266724" y="178943"/>
                    <a:pt x="265705" y="182118"/>
                  </a:cubicBezTo>
                  <a:cubicBezTo>
                    <a:pt x="265196" y="183515"/>
                    <a:pt x="264814" y="185166"/>
                    <a:pt x="264814" y="186309"/>
                  </a:cubicBezTo>
                  <a:cubicBezTo>
                    <a:pt x="264814" y="187198"/>
                    <a:pt x="265068" y="188214"/>
                    <a:pt x="265323" y="188595"/>
                  </a:cubicBezTo>
                  <a:cubicBezTo>
                    <a:pt x="265578" y="188976"/>
                    <a:pt x="265578" y="189103"/>
                    <a:pt x="265578" y="189103"/>
                  </a:cubicBezTo>
                  <a:cubicBezTo>
                    <a:pt x="265578" y="189103"/>
                    <a:pt x="265450" y="189611"/>
                    <a:pt x="264687" y="189738"/>
                  </a:cubicBezTo>
                  <a:cubicBezTo>
                    <a:pt x="264432" y="189738"/>
                    <a:pt x="264050" y="189865"/>
                    <a:pt x="263541" y="189865"/>
                  </a:cubicBezTo>
                  <a:cubicBezTo>
                    <a:pt x="262395" y="189865"/>
                    <a:pt x="261631" y="189484"/>
                    <a:pt x="261504" y="188976"/>
                  </a:cubicBezTo>
                  <a:cubicBezTo>
                    <a:pt x="261249" y="188087"/>
                    <a:pt x="261122" y="187198"/>
                    <a:pt x="261122" y="186309"/>
                  </a:cubicBezTo>
                  <a:cubicBezTo>
                    <a:pt x="261122" y="185039"/>
                    <a:pt x="261376" y="184023"/>
                    <a:pt x="261376" y="183896"/>
                  </a:cubicBezTo>
                  <a:cubicBezTo>
                    <a:pt x="261376" y="183896"/>
                    <a:pt x="261376" y="183896"/>
                    <a:pt x="261376" y="183896"/>
                  </a:cubicBezTo>
                  <a:cubicBezTo>
                    <a:pt x="261249" y="183896"/>
                    <a:pt x="259976" y="185039"/>
                    <a:pt x="258957" y="185928"/>
                  </a:cubicBezTo>
                  <a:close/>
                  <a:moveTo>
                    <a:pt x="264814" y="172720"/>
                  </a:moveTo>
                  <a:cubicBezTo>
                    <a:pt x="261249" y="174752"/>
                    <a:pt x="258194" y="177038"/>
                    <a:pt x="256029" y="179705"/>
                  </a:cubicBezTo>
                  <a:cubicBezTo>
                    <a:pt x="254247" y="181864"/>
                    <a:pt x="252719" y="184404"/>
                    <a:pt x="252719" y="185547"/>
                  </a:cubicBezTo>
                  <a:cubicBezTo>
                    <a:pt x="252719" y="186309"/>
                    <a:pt x="252846" y="186436"/>
                    <a:pt x="252974" y="186436"/>
                  </a:cubicBezTo>
                  <a:cubicBezTo>
                    <a:pt x="253228" y="186436"/>
                    <a:pt x="253356" y="186436"/>
                    <a:pt x="253610" y="186182"/>
                  </a:cubicBezTo>
                  <a:cubicBezTo>
                    <a:pt x="253992" y="185928"/>
                    <a:pt x="254374" y="185674"/>
                    <a:pt x="254883" y="185166"/>
                  </a:cubicBezTo>
                  <a:cubicBezTo>
                    <a:pt x="258830" y="181610"/>
                    <a:pt x="262777" y="178943"/>
                    <a:pt x="265196" y="175006"/>
                  </a:cubicBezTo>
                  <a:cubicBezTo>
                    <a:pt x="265578" y="174371"/>
                    <a:pt x="265960" y="173863"/>
                    <a:pt x="266469" y="173482"/>
                  </a:cubicBezTo>
                  <a:cubicBezTo>
                    <a:pt x="266469" y="173482"/>
                    <a:pt x="266724" y="173101"/>
                    <a:pt x="266724" y="172847"/>
                  </a:cubicBezTo>
                  <a:cubicBezTo>
                    <a:pt x="266724" y="172339"/>
                    <a:pt x="266469" y="172085"/>
                    <a:pt x="266342" y="172085"/>
                  </a:cubicBezTo>
                  <a:cubicBezTo>
                    <a:pt x="266087" y="172085"/>
                    <a:pt x="265832" y="172085"/>
                    <a:pt x="264941" y="172720"/>
                  </a:cubicBezTo>
                  <a:close/>
                  <a:moveTo>
                    <a:pt x="272962" y="187452"/>
                  </a:moveTo>
                  <a:cubicBezTo>
                    <a:pt x="272962" y="187452"/>
                    <a:pt x="273217" y="187452"/>
                    <a:pt x="273599" y="187071"/>
                  </a:cubicBezTo>
                  <a:cubicBezTo>
                    <a:pt x="274362" y="186436"/>
                    <a:pt x="275254" y="185547"/>
                    <a:pt x="276145" y="184658"/>
                  </a:cubicBezTo>
                  <a:cubicBezTo>
                    <a:pt x="277163" y="183642"/>
                    <a:pt x="278055" y="182753"/>
                    <a:pt x="279455" y="182753"/>
                  </a:cubicBezTo>
                  <a:cubicBezTo>
                    <a:pt x="280092" y="182753"/>
                    <a:pt x="280219" y="182753"/>
                    <a:pt x="280601" y="183007"/>
                  </a:cubicBezTo>
                  <a:cubicBezTo>
                    <a:pt x="280855" y="183134"/>
                    <a:pt x="281110" y="183388"/>
                    <a:pt x="281110" y="183769"/>
                  </a:cubicBezTo>
                  <a:cubicBezTo>
                    <a:pt x="281110" y="184277"/>
                    <a:pt x="280601" y="184404"/>
                    <a:pt x="280219" y="184912"/>
                  </a:cubicBezTo>
                  <a:cubicBezTo>
                    <a:pt x="278946" y="186182"/>
                    <a:pt x="277800" y="187833"/>
                    <a:pt x="277036" y="188468"/>
                  </a:cubicBezTo>
                  <a:cubicBezTo>
                    <a:pt x="275890" y="189484"/>
                    <a:pt x="274744" y="190373"/>
                    <a:pt x="272707" y="190373"/>
                  </a:cubicBezTo>
                  <a:cubicBezTo>
                    <a:pt x="272198" y="190373"/>
                    <a:pt x="271689" y="190373"/>
                    <a:pt x="270543" y="189611"/>
                  </a:cubicBezTo>
                  <a:cubicBezTo>
                    <a:pt x="270034" y="189357"/>
                    <a:pt x="269525" y="188976"/>
                    <a:pt x="269143" y="188214"/>
                  </a:cubicBezTo>
                  <a:cubicBezTo>
                    <a:pt x="268888" y="187833"/>
                    <a:pt x="268761" y="187198"/>
                    <a:pt x="268761" y="186436"/>
                  </a:cubicBezTo>
                  <a:cubicBezTo>
                    <a:pt x="268761" y="185674"/>
                    <a:pt x="268761" y="185166"/>
                    <a:pt x="269143" y="184023"/>
                  </a:cubicBezTo>
                  <a:cubicBezTo>
                    <a:pt x="269525" y="182753"/>
                    <a:pt x="269779" y="182245"/>
                    <a:pt x="270925" y="179705"/>
                  </a:cubicBezTo>
                  <a:cubicBezTo>
                    <a:pt x="272962" y="175006"/>
                    <a:pt x="277036" y="168402"/>
                    <a:pt x="280346" y="162941"/>
                  </a:cubicBezTo>
                  <a:cubicBezTo>
                    <a:pt x="280728" y="162306"/>
                    <a:pt x="280983" y="161544"/>
                    <a:pt x="281365" y="160782"/>
                  </a:cubicBezTo>
                  <a:cubicBezTo>
                    <a:pt x="281747" y="160020"/>
                    <a:pt x="282001" y="159639"/>
                    <a:pt x="283274" y="159512"/>
                  </a:cubicBezTo>
                  <a:cubicBezTo>
                    <a:pt x="283656" y="159512"/>
                    <a:pt x="283911" y="159512"/>
                    <a:pt x="284675" y="159512"/>
                  </a:cubicBezTo>
                  <a:cubicBezTo>
                    <a:pt x="285057" y="159512"/>
                    <a:pt x="285693" y="159512"/>
                    <a:pt x="286075" y="160020"/>
                  </a:cubicBezTo>
                  <a:cubicBezTo>
                    <a:pt x="286075" y="160147"/>
                    <a:pt x="286330" y="160528"/>
                    <a:pt x="286330" y="161036"/>
                  </a:cubicBezTo>
                  <a:cubicBezTo>
                    <a:pt x="286330" y="161925"/>
                    <a:pt x="286075" y="162306"/>
                    <a:pt x="285439" y="163322"/>
                  </a:cubicBezTo>
                  <a:cubicBezTo>
                    <a:pt x="281492" y="169164"/>
                    <a:pt x="277163" y="174498"/>
                    <a:pt x="274490" y="180721"/>
                  </a:cubicBezTo>
                  <a:cubicBezTo>
                    <a:pt x="273853" y="181991"/>
                    <a:pt x="273599" y="182753"/>
                    <a:pt x="273217" y="183769"/>
                  </a:cubicBezTo>
                  <a:cubicBezTo>
                    <a:pt x="272835" y="184912"/>
                    <a:pt x="272580" y="186309"/>
                    <a:pt x="272580" y="186690"/>
                  </a:cubicBezTo>
                  <a:cubicBezTo>
                    <a:pt x="272580" y="187579"/>
                    <a:pt x="272962" y="187833"/>
                    <a:pt x="273089" y="187833"/>
                  </a:cubicBezTo>
                  <a:close/>
                  <a:moveTo>
                    <a:pt x="288494" y="174498"/>
                  </a:moveTo>
                  <a:cubicBezTo>
                    <a:pt x="288494" y="174498"/>
                    <a:pt x="288876" y="174498"/>
                    <a:pt x="289895" y="174117"/>
                  </a:cubicBezTo>
                  <a:cubicBezTo>
                    <a:pt x="291423" y="173609"/>
                    <a:pt x="292950" y="172974"/>
                    <a:pt x="293969" y="172339"/>
                  </a:cubicBezTo>
                  <a:cubicBezTo>
                    <a:pt x="294351" y="172085"/>
                    <a:pt x="294351" y="172085"/>
                    <a:pt x="294860" y="172085"/>
                  </a:cubicBezTo>
                  <a:cubicBezTo>
                    <a:pt x="295751" y="172085"/>
                    <a:pt x="297024" y="172593"/>
                    <a:pt x="297024" y="173228"/>
                  </a:cubicBezTo>
                  <a:cubicBezTo>
                    <a:pt x="297024" y="173736"/>
                    <a:pt x="296388" y="174371"/>
                    <a:pt x="295624" y="174752"/>
                  </a:cubicBezTo>
                  <a:cubicBezTo>
                    <a:pt x="294605" y="175260"/>
                    <a:pt x="294605" y="175260"/>
                    <a:pt x="293842" y="175641"/>
                  </a:cubicBezTo>
                  <a:cubicBezTo>
                    <a:pt x="291932" y="176403"/>
                    <a:pt x="288494" y="177165"/>
                    <a:pt x="287730" y="177419"/>
                  </a:cubicBezTo>
                  <a:cubicBezTo>
                    <a:pt x="287476" y="177419"/>
                    <a:pt x="287221" y="177800"/>
                    <a:pt x="286967" y="178054"/>
                  </a:cubicBezTo>
                  <a:cubicBezTo>
                    <a:pt x="286967" y="178054"/>
                    <a:pt x="286712" y="178562"/>
                    <a:pt x="286075" y="180086"/>
                  </a:cubicBezTo>
                  <a:cubicBezTo>
                    <a:pt x="285948" y="180467"/>
                    <a:pt x="285566" y="181229"/>
                    <a:pt x="285566" y="181356"/>
                  </a:cubicBezTo>
                  <a:cubicBezTo>
                    <a:pt x="285311" y="182626"/>
                    <a:pt x="283656" y="186309"/>
                    <a:pt x="283274" y="188341"/>
                  </a:cubicBezTo>
                  <a:cubicBezTo>
                    <a:pt x="283147" y="188976"/>
                    <a:pt x="282765" y="189738"/>
                    <a:pt x="282256" y="189992"/>
                  </a:cubicBezTo>
                  <a:cubicBezTo>
                    <a:pt x="282001" y="189992"/>
                    <a:pt x="281492" y="189992"/>
                    <a:pt x="281237" y="189992"/>
                  </a:cubicBezTo>
                  <a:cubicBezTo>
                    <a:pt x="280983" y="189992"/>
                    <a:pt x="279964" y="189992"/>
                    <a:pt x="279455" y="189484"/>
                  </a:cubicBezTo>
                  <a:cubicBezTo>
                    <a:pt x="279200" y="189230"/>
                    <a:pt x="279073" y="188849"/>
                    <a:pt x="279073" y="188468"/>
                  </a:cubicBezTo>
                  <a:cubicBezTo>
                    <a:pt x="279073" y="188341"/>
                    <a:pt x="279073" y="187833"/>
                    <a:pt x="279328" y="187198"/>
                  </a:cubicBezTo>
                  <a:cubicBezTo>
                    <a:pt x="280601" y="184150"/>
                    <a:pt x="281365" y="180975"/>
                    <a:pt x="282893" y="177673"/>
                  </a:cubicBezTo>
                  <a:cubicBezTo>
                    <a:pt x="283147" y="177165"/>
                    <a:pt x="283147" y="177038"/>
                    <a:pt x="283147" y="176911"/>
                  </a:cubicBezTo>
                  <a:cubicBezTo>
                    <a:pt x="283147" y="176784"/>
                    <a:pt x="283147" y="176657"/>
                    <a:pt x="282893" y="176657"/>
                  </a:cubicBezTo>
                  <a:cubicBezTo>
                    <a:pt x="281619" y="175895"/>
                    <a:pt x="281365" y="174879"/>
                    <a:pt x="280855" y="174244"/>
                  </a:cubicBezTo>
                  <a:cubicBezTo>
                    <a:pt x="280601" y="173990"/>
                    <a:pt x="280601" y="173863"/>
                    <a:pt x="280601" y="173609"/>
                  </a:cubicBezTo>
                  <a:cubicBezTo>
                    <a:pt x="280601" y="173482"/>
                    <a:pt x="280601" y="173355"/>
                    <a:pt x="280983" y="173101"/>
                  </a:cubicBezTo>
                  <a:cubicBezTo>
                    <a:pt x="281492" y="172847"/>
                    <a:pt x="281747" y="172720"/>
                    <a:pt x="282383" y="172720"/>
                  </a:cubicBezTo>
                  <a:cubicBezTo>
                    <a:pt x="282765" y="172720"/>
                    <a:pt x="283020" y="172720"/>
                    <a:pt x="283402" y="172720"/>
                  </a:cubicBezTo>
                  <a:cubicBezTo>
                    <a:pt x="283784" y="172720"/>
                    <a:pt x="284548" y="173228"/>
                    <a:pt x="284802" y="173228"/>
                  </a:cubicBezTo>
                  <a:cubicBezTo>
                    <a:pt x="285057" y="173228"/>
                    <a:pt x="285184" y="172974"/>
                    <a:pt x="285184" y="172720"/>
                  </a:cubicBezTo>
                  <a:cubicBezTo>
                    <a:pt x="285184" y="172593"/>
                    <a:pt x="285821" y="170942"/>
                    <a:pt x="285948" y="170815"/>
                  </a:cubicBezTo>
                  <a:cubicBezTo>
                    <a:pt x="287094" y="168275"/>
                    <a:pt x="288494" y="165100"/>
                    <a:pt x="289895" y="162052"/>
                  </a:cubicBezTo>
                  <a:cubicBezTo>
                    <a:pt x="290149" y="161544"/>
                    <a:pt x="290277" y="161417"/>
                    <a:pt x="290659" y="161417"/>
                  </a:cubicBezTo>
                  <a:cubicBezTo>
                    <a:pt x="291041" y="161417"/>
                    <a:pt x="291295" y="161163"/>
                    <a:pt x="291932" y="161163"/>
                  </a:cubicBezTo>
                  <a:cubicBezTo>
                    <a:pt x="292823" y="161163"/>
                    <a:pt x="294223" y="161544"/>
                    <a:pt x="294223" y="161925"/>
                  </a:cubicBezTo>
                  <a:cubicBezTo>
                    <a:pt x="294223" y="161925"/>
                    <a:pt x="294223" y="162560"/>
                    <a:pt x="293587" y="163957"/>
                  </a:cubicBezTo>
                  <a:cubicBezTo>
                    <a:pt x="292568" y="166497"/>
                    <a:pt x="291041" y="168910"/>
                    <a:pt x="289768" y="171196"/>
                  </a:cubicBezTo>
                  <a:cubicBezTo>
                    <a:pt x="289386" y="171831"/>
                    <a:pt x="288749" y="173482"/>
                    <a:pt x="288749" y="173609"/>
                  </a:cubicBezTo>
                  <a:cubicBezTo>
                    <a:pt x="288749" y="173736"/>
                    <a:pt x="288749" y="173609"/>
                    <a:pt x="289004" y="173609"/>
                  </a:cubicBezTo>
                  <a:close/>
                  <a:moveTo>
                    <a:pt x="305936" y="170307"/>
                  </a:moveTo>
                  <a:cubicBezTo>
                    <a:pt x="305936" y="170307"/>
                    <a:pt x="306828" y="170307"/>
                    <a:pt x="307719" y="170561"/>
                  </a:cubicBezTo>
                  <a:cubicBezTo>
                    <a:pt x="308101" y="170561"/>
                    <a:pt x="308355" y="171069"/>
                    <a:pt x="308355" y="171450"/>
                  </a:cubicBezTo>
                  <a:cubicBezTo>
                    <a:pt x="308355" y="172466"/>
                    <a:pt x="307846" y="173355"/>
                    <a:pt x="306955" y="174752"/>
                  </a:cubicBezTo>
                  <a:cubicBezTo>
                    <a:pt x="306064" y="176149"/>
                    <a:pt x="305936" y="176784"/>
                    <a:pt x="305682" y="177292"/>
                  </a:cubicBezTo>
                  <a:cubicBezTo>
                    <a:pt x="304663" y="179324"/>
                    <a:pt x="303645" y="182118"/>
                    <a:pt x="303136" y="184658"/>
                  </a:cubicBezTo>
                  <a:cubicBezTo>
                    <a:pt x="303008" y="185420"/>
                    <a:pt x="302881" y="185801"/>
                    <a:pt x="302881" y="187198"/>
                  </a:cubicBezTo>
                  <a:cubicBezTo>
                    <a:pt x="302881" y="188341"/>
                    <a:pt x="303136" y="188595"/>
                    <a:pt x="303645" y="188976"/>
                  </a:cubicBezTo>
                  <a:cubicBezTo>
                    <a:pt x="303899" y="189103"/>
                    <a:pt x="304409" y="189230"/>
                    <a:pt x="304663" y="189230"/>
                  </a:cubicBezTo>
                  <a:cubicBezTo>
                    <a:pt x="304791" y="189230"/>
                    <a:pt x="304918" y="189484"/>
                    <a:pt x="304918" y="189484"/>
                  </a:cubicBezTo>
                  <a:cubicBezTo>
                    <a:pt x="304918" y="189611"/>
                    <a:pt x="304918" y="189865"/>
                    <a:pt x="304663" y="190119"/>
                  </a:cubicBezTo>
                  <a:cubicBezTo>
                    <a:pt x="304409" y="190373"/>
                    <a:pt x="304027" y="190627"/>
                    <a:pt x="303263" y="190881"/>
                  </a:cubicBezTo>
                  <a:cubicBezTo>
                    <a:pt x="303008" y="190881"/>
                    <a:pt x="302499" y="190881"/>
                    <a:pt x="302117" y="190881"/>
                  </a:cubicBezTo>
                  <a:cubicBezTo>
                    <a:pt x="301862" y="190881"/>
                    <a:pt x="301353" y="190881"/>
                    <a:pt x="300717" y="190627"/>
                  </a:cubicBezTo>
                  <a:cubicBezTo>
                    <a:pt x="299571" y="190119"/>
                    <a:pt x="298807" y="189230"/>
                    <a:pt x="298807" y="187325"/>
                  </a:cubicBezTo>
                  <a:cubicBezTo>
                    <a:pt x="298807" y="186817"/>
                    <a:pt x="298807" y="185674"/>
                    <a:pt x="299698" y="183007"/>
                  </a:cubicBezTo>
                  <a:cubicBezTo>
                    <a:pt x="300080" y="181864"/>
                    <a:pt x="300717" y="180213"/>
                    <a:pt x="301098" y="179197"/>
                  </a:cubicBezTo>
                  <a:cubicBezTo>
                    <a:pt x="301226" y="178816"/>
                    <a:pt x="301353" y="178689"/>
                    <a:pt x="301353" y="178689"/>
                  </a:cubicBezTo>
                  <a:cubicBezTo>
                    <a:pt x="301353" y="178689"/>
                    <a:pt x="301353" y="178689"/>
                    <a:pt x="301353" y="178689"/>
                  </a:cubicBezTo>
                  <a:cubicBezTo>
                    <a:pt x="301353" y="178689"/>
                    <a:pt x="301226" y="178689"/>
                    <a:pt x="299316" y="181356"/>
                  </a:cubicBezTo>
                  <a:cubicBezTo>
                    <a:pt x="297406" y="183896"/>
                    <a:pt x="295369" y="186817"/>
                    <a:pt x="293714" y="188722"/>
                  </a:cubicBezTo>
                  <a:cubicBezTo>
                    <a:pt x="293332" y="189103"/>
                    <a:pt x="292950" y="189357"/>
                    <a:pt x="292696" y="189484"/>
                  </a:cubicBezTo>
                  <a:cubicBezTo>
                    <a:pt x="292441" y="189484"/>
                    <a:pt x="291550" y="189738"/>
                    <a:pt x="291041" y="189738"/>
                  </a:cubicBezTo>
                  <a:cubicBezTo>
                    <a:pt x="290786" y="189738"/>
                    <a:pt x="290786" y="189738"/>
                    <a:pt x="290404" y="189738"/>
                  </a:cubicBezTo>
                  <a:cubicBezTo>
                    <a:pt x="289640" y="189484"/>
                    <a:pt x="289004" y="189103"/>
                    <a:pt x="288876" y="188595"/>
                  </a:cubicBezTo>
                  <a:cubicBezTo>
                    <a:pt x="288876" y="188595"/>
                    <a:pt x="288876" y="188468"/>
                    <a:pt x="288876" y="188214"/>
                  </a:cubicBezTo>
                  <a:cubicBezTo>
                    <a:pt x="288876" y="188214"/>
                    <a:pt x="289131" y="187706"/>
                    <a:pt x="289513" y="186563"/>
                  </a:cubicBezTo>
                  <a:cubicBezTo>
                    <a:pt x="291423" y="180340"/>
                    <a:pt x="294860" y="174879"/>
                    <a:pt x="297788" y="169037"/>
                  </a:cubicBezTo>
                  <a:cubicBezTo>
                    <a:pt x="298170" y="168402"/>
                    <a:pt x="298425" y="167894"/>
                    <a:pt x="298934" y="167005"/>
                  </a:cubicBezTo>
                  <a:cubicBezTo>
                    <a:pt x="300844" y="163830"/>
                    <a:pt x="302881" y="160528"/>
                    <a:pt x="304536" y="157353"/>
                  </a:cubicBezTo>
                  <a:cubicBezTo>
                    <a:pt x="304918" y="156591"/>
                    <a:pt x="305554" y="156591"/>
                    <a:pt x="306064" y="156591"/>
                  </a:cubicBezTo>
                  <a:cubicBezTo>
                    <a:pt x="306573" y="156591"/>
                    <a:pt x="307464" y="156591"/>
                    <a:pt x="307973" y="156972"/>
                  </a:cubicBezTo>
                  <a:cubicBezTo>
                    <a:pt x="308483" y="157353"/>
                    <a:pt x="308737" y="157734"/>
                    <a:pt x="308737" y="158115"/>
                  </a:cubicBezTo>
                  <a:cubicBezTo>
                    <a:pt x="308737" y="159385"/>
                    <a:pt x="307846" y="160020"/>
                    <a:pt x="306700" y="161544"/>
                  </a:cubicBezTo>
                  <a:cubicBezTo>
                    <a:pt x="306446" y="161925"/>
                    <a:pt x="306064" y="162306"/>
                    <a:pt x="305809" y="162687"/>
                  </a:cubicBezTo>
                  <a:cubicBezTo>
                    <a:pt x="303008" y="166243"/>
                    <a:pt x="300080" y="172085"/>
                    <a:pt x="297406" y="177419"/>
                  </a:cubicBezTo>
                  <a:cubicBezTo>
                    <a:pt x="295751" y="180848"/>
                    <a:pt x="295624" y="180975"/>
                    <a:pt x="295624" y="180975"/>
                  </a:cubicBezTo>
                  <a:cubicBezTo>
                    <a:pt x="295624" y="180975"/>
                    <a:pt x="295624" y="180975"/>
                    <a:pt x="295624" y="180975"/>
                  </a:cubicBezTo>
                  <a:cubicBezTo>
                    <a:pt x="295624" y="180975"/>
                    <a:pt x="295751" y="180975"/>
                    <a:pt x="296006" y="180467"/>
                  </a:cubicBezTo>
                  <a:cubicBezTo>
                    <a:pt x="296388" y="179832"/>
                    <a:pt x="299061" y="176530"/>
                    <a:pt x="303517" y="171704"/>
                  </a:cubicBezTo>
                  <a:cubicBezTo>
                    <a:pt x="304409" y="170815"/>
                    <a:pt x="304791" y="170561"/>
                    <a:pt x="305936" y="170561"/>
                  </a:cubicBezTo>
                  <a:close/>
                  <a:moveTo>
                    <a:pt x="315867" y="184404"/>
                  </a:moveTo>
                  <a:cubicBezTo>
                    <a:pt x="315867" y="184404"/>
                    <a:pt x="317522" y="183261"/>
                    <a:pt x="318541" y="182499"/>
                  </a:cubicBezTo>
                  <a:cubicBezTo>
                    <a:pt x="319432" y="181991"/>
                    <a:pt x="320196" y="181483"/>
                    <a:pt x="321214" y="181483"/>
                  </a:cubicBezTo>
                  <a:cubicBezTo>
                    <a:pt x="321596" y="181483"/>
                    <a:pt x="321978" y="181483"/>
                    <a:pt x="322487" y="181991"/>
                  </a:cubicBezTo>
                  <a:cubicBezTo>
                    <a:pt x="322742" y="182245"/>
                    <a:pt x="322869" y="182499"/>
                    <a:pt x="322869" y="182626"/>
                  </a:cubicBezTo>
                  <a:cubicBezTo>
                    <a:pt x="322869" y="182753"/>
                    <a:pt x="322742" y="182880"/>
                    <a:pt x="322742" y="183007"/>
                  </a:cubicBezTo>
                  <a:cubicBezTo>
                    <a:pt x="322742" y="183261"/>
                    <a:pt x="322742" y="183388"/>
                    <a:pt x="322360" y="183515"/>
                  </a:cubicBezTo>
                  <a:cubicBezTo>
                    <a:pt x="321723" y="183769"/>
                    <a:pt x="320323" y="184658"/>
                    <a:pt x="318159" y="186436"/>
                  </a:cubicBezTo>
                  <a:cubicBezTo>
                    <a:pt x="315612" y="188468"/>
                    <a:pt x="313703" y="189738"/>
                    <a:pt x="311538" y="189738"/>
                  </a:cubicBezTo>
                  <a:cubicBezTo>
                    <a:pt x="308992" y="189738"/>
                    <a:pt x="307591" y="188214"/>
                    <a:pt x="307337" y="187706"/>
                  </a:cubicBezTo>
                  <a:cubicBezTo>
                    <a:pt x="307082" y="187071"/>
                    <a:pt x="306955" y="186563"/>
                    <a:pt x="306955" y="186055"/>
                  </a:cubicBezTo>
                  <a:cubicBezTo>
                    <a:pt x="306955" y="185039"/>
                    <a:pt x="307464" y="184023"/>
                    <a:pt x="307846" y="182499"/>
                  </a:cubicBezTo>
                  <a:cubicBezTo>
                    <a:pt x="307973" y="181991"/>
                    <a:pt x="308483" y="180975"/>
                    <a:pt x="308865" y="180213"/>
                  </a:cubicBezTo>
                  <a:cubicBezTo>
                    <a:pt x="311284" y="176149"/>
                    <a:pt x="314212" y="171577"/>
                    <a:pt x="317522" y="169926"/>
                  </a:cubicBezTo>
                  <a:cubicBezTo>
                    <a:pt x="317904" y="169799"/>
                    <a:pt x="318031" y="169672"/>
                    <a:pt x="318541" y="169672"/>
                  </a:cubicBezTo>
                  <a:cubicBezTo>
                    <a:pt x="320450" y="169672"/>
                    <a:pt x="321978" y="170434"/>
                    <a:pt x="322869" y="171450"/>
                  </a:cubicBezTo>
                  <a:cubicBezTo>
                    <a:pt x="322997" y="171577"/>
                    <a:pt x="322997" y="171704"/>
                    <a:pt x="322997" y="171831"/>
                  </a:cubicBezTo>
                  <a:cubicBezTo>
                    <a:pt x="322997" y="171958"/>
                    <a:pt x="322997" y="172085"/>
                    <a:pt x="322997" y="172339"/>
                  </a:cubicBezTo>
                  <a:cubicBezTo>
                    <a:pt x="322997" y="172593"/>
                    <a:pt x="322997" y="172593"/>
                    <a:pt x="322997" y="172720"/>
                  </a:cubicBezTo>
                  <a:cubicBezTo>
                    <a:pt x="322997" y="172847"/>
                    <a:pt x="322997" y="172720"/>
                    <a:pt x="322997" y="173101"/>
                  </a:cubicBezTo>
                  <a:cubicBezTo>
                    <a:pt x="322742" y="173736"/>
                    <a:pt x="321723" y="175260"/>
                    <a:pt x="321469" y="176530"/>
                  </a:cubicBezTo>
                  <a:cubicBezTo>
                    <a:pt x="321469" y="176911"/>
                    <a:pt x="321469" y="177165"/>
                    <a:pt x="321214" y="177292"/>
                  </a:cubicBezTo>
                  <a:cubicBezTo>
                    <a:pt x="320960" y="177546"/>
                    <a:pt x="320832" y="177546"/>
                    <a:pt x="320196" y="177546"/>
                  </a:cubicBezTo>
                  <a:cubicBezTo>
                    <a:pt x="319814" y="177546"/>
                    <a:pt x="319304" y="177546"/>
                    <a:pt x="319050" y="177292"/>
                  </a:cubicBezTo>
                  <a:lnTo>
                    <a:pt x="318031" y="176530"/>
                  </a:lnTo>
                  <a:cubicBezTo>
                    <a:pt x="318031" y="176530"/>
                    <a:pt x="317649" y="175895"/>
                    <a:pt x="317649" y="175641"/>
                  </a:cubicBezTo>
                  <a:cubicBezTo>
                    <a:pt x="317649" y="174879"/>
                    <a:pt x="318795" y="173609"/>
                    <a:pt x="318795" y="173228"/>
                  </a:cubicBezTo>
                  <a:cubicBezTo>
                    <a:pt x="318795" y="173228"/>
                    <a:pt x="318795" y="173228"/>
                    <a:pt x="318668" y="173228"/>
                  </a:cubicBezTo>
                  <a:cubicBezTo>
                    <a:pt x="318541" y="173228"/>
                    <a:pt x="318668" y="173228"/>
                    <a:pt x="318031" y="173736"/>
                  </a:cubicBezTo>
                  <a:cubicBezTo>
                    <a:pt x="316758" y="175133"/>
                    <a:pt x="314594" y="177800"/>
                    <a:pt x="313321" y="179959"/>
                  </a:cubicBezTo>
                  <a:cubicBezTo>
                    <a:pt x="312175" y="181737"/>
                    <a:pt x="310520" y="185166"/>
                    <a:pt x="310520" y="186436"/>
                  </a:cubicBezTo>
                  <a:cubicBezTo>
                    <a:pt x="310520" y="186436"/>
                    <a:pt x="310520" y="187071"/>
                    <a:pt x="311029" y="187071"/>
                  </a:cubicBezTo>
                  <a:cubicBezTo>
                    <a:pt x="312175" y="187071"/>
                    <a:pt x="313957" y="186055"/>
                    <a:pt x="315994" y="184531"/>
                  </a:cubicBezTo>
                  <a:close/>
                  <a:moveTo>
                    <a:pt x="330126" y="186182"/>
                  </a:moveTo>
                  <a:cubicBezTo>
                    <a:pt x="328598" y="187579"/>
                    <a:pt x="327198" y="188595"/>
                    <a:pt x="325797" y="189103"/>
                  </a:cubicBezTo>
                  <a:cubicBezTo>
                    <a:pt x="324779" y="189484"/>
                    <a:pt x="324652" y="189484"/>
                    <a:pt x="324270" y="189484"/>
                  </a:cubicBezTo>
                  <a:cubicBezTo>
                    <a:pt x="323888" y="189484"/>
                    <a:pt x="323633" y="189484"/>
                    <a:pt x="323124" y="189103"/>
                  </a:cubicBezTo>
                  <a:cubicBezTo>
                    <a:pt x="322742" y="188849"/>
                    <a:pt x="322105" y="188341"/>
                    <a:pt x="321341" y="187579"/>
                  </a:cubicBezTo>
                  <a:cubicBezTo>
                    <a:pt x="320960" y="187198"/>
                    <a:pt x="320578" y="186563"/>
                    <a:pt x="320578" y="185674"/>
                  </a:cubicBezTo>
                  <a:cubicBezTo>
                    <a:pt x="320578" y="184785"/>
                    <a:pt x="320832" y="182372"/>
                    <a:pt x="323378" y="178943"/>
                  </a:cubicBezTo>
                  <a:cubicBezTo>
                    <a:pt x="325416" y="176149"/>
                    <a:pt x="327707" y="173990"/>
                    <a:pt x="329490" y="172720"/>
                  </a:cubicBezTo>
                  <a:cubicBezTo>
                    <a:pt x="331145" y="171450"/>
                    <a:pt x="334964" y="169291"/>
                    <a:pt x="337256" y="169291"/>
                  </a:cubicBezTo>
                  <a:cubicBezTo>
                    <a:pt x="338529" y="169291"/>
                    <a:pt x="339293" y="169799"/>
                    <a:pt x="339929" y="170434"/>
                  </a:cubicBezTo>
                  <a:cubicBezTo>
                    <a:pt x="340184" y="170688"/>
                    <a:pt x="340311" y="170942"/>
                    <a:pt x="340311" y="171323"/>
                  </a:cubicBezTo>
                  <a:cubicBezTo>
                    <a:pt x="340311" y="171577"/>
                    <a:pt x="340821" y="172085"/>
                    <a:pt x="341075" y="172085"/>
                  </a:cubicBezTo>
                  <a:cubicBezTo>
                    <a:pt x="342094" y="172085"/>
                    <a:pt x="342348" y="172720"/>
                    <a:pt x="342348" y="172974"/>
                  </a:cubicBezTo>
                  <a:cubicBezTo>
                    <a:pt x="342348" y="173101"/>
                    <a:pt x="342348" y="173228"/>
                    <a:pt x="342221" y="173355"/>
                  </a:cubicBezTo>
                  <a:cubicBezTo>
                    <a:pt x="340311" y="175768"/>
                    <a:pt x="338020" y="178943"/>
                    <a:pt x="337001" y="182118"/>
                  </a:cubicBezTo>
                  <a:cubicBezTo>
                    <a:pt x="336492" y="183515"/>
                    <a:pt x="336110" y="185166"/>
                    <a:pt x="336110" y="186309"/>
                  </a:cubicBezTo>
                  <a:cubicBezTo>
                    <a:pt x="336110" y="187198"/>
                    <a:pt x="336365" y="188214"/>
                    <a:pt x="336619" y="188595"/>
                  </a:cubicBezTo>
                  <a:cubicBezTo>
                    <a:pt x="336874" y="188976"/>
                    <a:pt x="336874" y="189103"/>
                    <a:pt x="336874" y="189103"/>
                  </a:cubicBezTo>
                  <a:cubicBezTo>
                    <a:pt x="336874" y="189103"/>
                    <a:pt x="336746" y="189611"/>
                    <a:pt x="335983" y="189738"/>
                  </a:cubicBezTo>
                  <a:cubicBezTo>
                    <a:pt x="335728" y="189738"/>
                    <a:pt x="335346" y="189865"/>
                    <a:pt x="334837" y="189865"/>
                  </a:cubicBezTo>
                  <a:cubicBezTo>
                    <a:pt x="333691" y="189865"/>
                    <a:pt x="332927" y="189484"/>
                    <a:pt x="332800" y="188976"/>
                  </a:cubicBezTo>
                  <a:cubicBezTo>
                    <a:pt x="332545" y="188087"/>
                    <a:pt x="332418" y="187198"/>
                    <a:pt x="332418" y="186309"/>
                  </a:cubicBezTo>
                  <a:cubicBezTo>
                    <a:pt x="332418" y="185039"/>
                    <a:pt x="332672" y="184023"/>
                    <a:pt x="332672" y="183896"/>
                  </a:cubicBezTo>
                  <a:cubicBezTo>
                    <a:pt x="332672" y="183896"/>
                    <a:pt x="332672" y="183896"/>
                    <a:pt x="332672" y="183896"/>
                  </a:cubicBezTo>
                  <a:cubicBezTo>
                    <a:pt x="332545" y="183896"/>
                    <a:pt x="331272" y="185039"/>
                    <a:pt x="330253" y="185928"/>
                  </a:cubicBezTo>
                  <a:close/>
                  <a:moveTo>
                    <a:pt x="336110" y="172720"/>
                  </a:moveTo>
                  <a:cubicBezTo>
                    <a:pt x="332545" y="174752"/>
                    <a:pt x="329490" y="177038"/>
                    <a:pt x="327325" y="179705"/>
                  </a:cubicBezTo>
                  <a:cubicBezTo>
                    <a:pt x="325543" y="181864"/>
                    <a:pt x="324015" y="184404"/>
                    <a:pt x="324015" y="185547"/>
                  </a:cubicBezTo>
                  <a:cubicBezTo>
                    <a:pt x="324015" y="186309"/>
                    <a:pt x="324142" y="186436"/>
                    <a:pt x="324270" y="186436"/>
                  </a:cubicBezTo>
                  <a:cubicBezTo>
                    <a:pt x="324524" y="186436"/>
                    <a:pt x="324652" y="186436"/>
                    <a:pt x="324906" y="186182"/>
                  </a:cubicBezTo>
                  <a:cubicBezTo>
                    <a:pt x="325288" y="185928"/>
                    <a:pt x="325670" y="185674"/>
                    <a:pt x="326179" y="185166"/>
                  </a:cubicBezTo>
                  <a:cubicBezTo>
                    <a:pt x="330126" y="181610"/>
                    <a:pt x="334073" y="178943"/>
                    <a:pt x="336492" y="175006"/>
                  </a:cubicBezTo>
                  <a:cubicBezTo>
                    <a:pt x="336874" y="174371"/>
                    <a:pt x="337256" y="173863"/>
                    <a:pt x="337765" y="173482"/>
                  </a:cubicBezTo>
                  <a:cubicBezTo>
                    <a:pt x="337765" y="173482"/>
                    <a:pt x="338020" y="173101"/>
                    <a:pt x="338020" y="172847"/>
                  </a:cubicBezTo>
                  <a:cubicBezTo>
                    <a:pt x="338020" y="172339"/>
                    <a:pt x="337765" y="172085"/>
                    <a:pt x="337638" y="172085"/>
                  </a:cubicBezTo>
                  <a:cubicBezTo>
                    <a:pt x="337383" y="172085"/>
                    <a:pt x="337128" y="172085"/>
                    <a:pt x="336237" y="172720"/>
                  </a:cubicBezTo>
                  <a:close/>
                  <a:moveTo>
                    <a:pt x="353297" y="175768"/>
                  </a:moveTo>
                  <a:cubicBezTo>
                    <a:pt x="348841" y="178181"/>
                    <a:pt x="344767" y="181610"/>
                    <a:pt x="342985" y="187706"/>
                  </a:cubicBezTo>
                  <a:cubicBezTo>
                    <a:pt x="342730" y="188341"/>
                    <a:pt x="342348" y="188976"/>
                    <a:pt x="342094" y="189230"/>
                  </a:cubicBezTo>
                  <a:cubicBezTo>
                    <a:pt x="341712" y="189738"/>
                    <a:pt x="341457" y="189738"/>
                    <a:pt x="340693" y="189738"/>
                  </a:cubicBezTo>
                  <a:cubicBezTo>
                    <a:pt x="339929" y="189738"/>
                    <a:pt x="339547" y="189230"/>
                    <a:pt x="339420" y="188976"/>
                  </a:cubicBezTo>
                  <a:cubicBezTo>
                    <a:pt x="339165" y="188468"/>
                    <a:pt x="338784" y="188087"/>
                    <a:pt x="338784" y="187325"/>
                  </a:cubicBezTo>
                  <a:cubicBezTo>
                    <a:pt x="338784" y="186055"/>
                    <a:pt x="340439" y="184785"/>
                    <a:pt x="341203" y="182880"/>
                  </a:cubicBezTo>
                  <a:cubicBezTo>
                    <a:pt x="342476" y="179832"/>
                    <a:pt x="343749" y="176911"/>
                    <a:pt x="344513" y="173736"/>
                  </a:cubicBezTo>
                  <a:cubicBezTo>
                    <a:pt x="344767" y="172974"/>
                    <a:pt x="344767" y="172847"/>
                    <a:pt x="344767" y="172720"/>
                  </a:cubicBezTo>
                  <a:cubicBezTo>
                    <a:pt x="344767" y="172212"/>
                    <a:pt x="344513" y="172212"/>
                    <a:pt x="344513" y="171704"/>
                  </a:cubicBezTo>
                  <a:cubicBezTo>
                    <a:pt x="344513" y="171704"/>
                    <a:pt x="344767" y="171323"/>
                    <a:pt x="345022" y="171069"/>
                  </a:cubicBezTo>
                  <a:cubicBezTo>
                    <a:pt x="345277" y="170815"/>
                    <a:pt x="345659" y="170688"/>
                    <a:pt x="346422" y="170688"/>
                  </a:cubicBezTo>
                  <a:cubicBezTo>
                    <a:pt x="347059" y="170688"/>
                    <a:pt x="347441" y="170688"/>
                    <a:pt x="347568" y="170688"/>
                  </a:cubicBezTo>
                  <a:cubicBezTo>
                    <a:pt x="347823" y="170688"/>
                    <a:pt x="347950" y="170815"/>
                    <a:pt x="348077" y="171069"/>
                  </a:cubicBezTo>
                  <a:cubicBezTo>
                    <a:pt x="348459" y="171831"/>
                    <a:pt x="348459" y="172339"/>
                    <a:pt x="348459" y="173101"/>
                  </a:cubicBezTo>
                  <a:cubicBezTo>
                    <a:pt x="348459" y="173609"/>
                    <a:pt x="348459" y="174117"/>
                    <a:pt x="348205" y="174498"/>
                  </a:cubicBezTo>
                  <a:cubicBezTo>
                    <a:pt x="348205" y="174498"/>
                    <a:pt x="348162" y="174625"/>
                    <a:pt x="348077" y="174879"/>
                  </a:cubicBezTo>
                  <a:cubicBezTo>
                    <a:pt x="348077" y="174879"/>
                    <a:pt x="348077" y="174879"/>
                    <a:pt x="348077" y="174879"/>
                  </a:cubicBezTo>
                  <a:cubicBezTo>
                    <a:pt x="348077" y="174879"/>
                    <a:pt x="348077" y="174879"/>
                    <a:pt x="348332" y="174752"/>
                  </a:cubicBezTo>
                  <a:cubicBezTo>
                    <a:pt x="348841" y="174371"/>
                    <a:pt x="351133" y="172720"/>
                    <a:pt x="352788" y="172085"/>
                  </a:cubicBezTo>
                  <a:cubicBezTo>
                    <a:pt x="353382" y="171831"/>
                    <a:pt x="353849" y="171704"/>
                    <a:pt x="354189" y="171704"/>
                  </a:cubicBezTo>
                  <a:cubicBezTo>
                    <a:pt x="355844" y="171704"/>
                    <a:pt x="356735" y="172085"/>
                    <a:pt x="357371" y="172847"/>
                  </a:cubicBezTo>
                  <a:cubicBezTo>
                    <a:pt x="357499" y="173101"/>
                    <a:pt x="357626" y="173355"/>
                    <a:pt x="357626" y="173609"/>
                  </a:cubicBezTo>
                  <a:cubicBezTo>
                    <a:pt x="357626" y="174244"/>
                    <a:pt x="357371" y="174625"/>
                    <a:pt x="356989" y="174879"/>
                  </a:cubicBezTo>
                  <a:cubicBezTo>
                    <a:pt x="356480" y="175387"/>
                    <a:pt x="356098" y="175387"/>
                    <a:pt x="355589" y="175387"/>
                  </a:cubicBezTo>
                  <a:cubicBezTo>
                    <a:pt x="354825" y="175387"/>
                    <a:pt x="354316" y="175006"/>
                    <a:pt x="354061" y="175006"/>
                  </a:cubicBezTo>
                  <a:cubicBezTo>
                    <a:pt x="353934" y="175006"/>
                    <a:pt x="353807" y="175006"/>
                    <a:pt x="353170" y="175387"/>
                  </a:cubicBezTo>
                  <a:close/>
                  <a:moveTo>
                    <a:pt x="361318" y="186055"/>
                  </a:moveTo>
                  <a:cubicBezTo>
                    <a:pt x="364119" y="184658"/>
                    <a:pt x="365901" y="182372"/>
                    <a:pt x="368448" y="180721"/>
                  </a:cubicBezTo>
                  <a:cubicBezTo>
                    <a:pt x="368830" y="180467"/>
                    <a:pt x="369212" y="180467"/>
                    <a:pt x="369721" y="180467"/>
                  </a:cubicBezTo>
                  <a:cubicBezTo>
                    <a:pt x="370612" y="180467"/>
                    <a:pt x="370739" y="180975"/>
                    <a:pt x="370739" y="181229"/>
                  </a:cubicBezTo>
                  <a:cubicBezTo>
                    <a:pt x="370739" y="181483"/>
                    <a:pt x="370739" y="181737"/>
                    <a:pt x="370739" y="181864"/>
                  </a:cubicBezTo>
                  <a:cubicBezTo>
                    <a:pt x="370739" y="181991"/>
                    <a:pt x="370739" y="182245"/>
                    <a:pt x="370485" y="182499"/>
                  </a:cubicBezTo>
                  <a:cubicBezTo>
                    <a:pt x="368575" y="184150"/>
                    <a:pt x="367684" y="186182"/>
                    <a:pt x="361318" y="189738"/>
                  </a:cubicBezTo>
                  <a:cubicBezTo>
                    <a:pt x="360554" y="190119"/>
                    <a:pt x="360300" y="190119"/>
                    <a:pt x="359536" y="190119"/>
                  </a:cubicBezTo>
                  <a:cubicBezTo>
                    <a:pt x="359026" y="190119"/>
                    <a:pt x="358263" y="190119"/>
                    <a:pt x="357626" y="189865"/>
                  </a:cubicBezTo>
                  <a:cubicBezTo>
                    <a:pt x="356735" y="189484"/>
                    <a:pt x="355462" y="188849"/>
                    <a:pt x="355207" y="188722"/>
                  </a:cubicBezTo>
                  <a:cubicBezTo>
                    <a:pt x="354571" y="188214"/>
                    <a:pt x="353297" y="187198"/>
                    <a:pt x="353297" y="183261"/>
                  </a:cubicBezTo>
                  <a:cubicBezTo>
                    <a:pt x="353297" y="182499"/>
                    <a:pt x="353297" y="182372"/>
                    <a:pt x="353679" y="181356"/>
                  </a:cubicBezTo>
                  <a:cubicBezTo>
                    <a:pt x="355080" y="177165"/>
                    <a:pt x="358008" y="173482"/>
                    <a:pt x="361191" y="170180"/>
                  </a:cubicBezTo>
                  <a:cubicBezTo>
                    <a:pt x="361955" y="169418"/>
                    <a:pt x="363483" y="168275"/>
                    <a:pt x="365901" y="168275"/>
                  </a:cubicBezTo>
                  <a:cubicBezTo>
                    <a:pt x="367175" y="168275"/>
                    <a:pt x="367939" y="168529"/>
                    <a:pt x="368575" y="168783"/>
                  </a:cubicBezTo>
                  <a:cubicBezTo>
                    <a:pt x="368957" y="168910"/>
                    <a:pt x="369594" y="169672"/>
                    <a:pt x="369594" y="170815"/>
                  </a:cubicBezTo>
                  <a:cubicBezTo>
                    <a:pt x="369594" y="171577"/>
                    <a:pt x="369594" y="172466"/>
                    <a:pt x="368448" y="174244"/>
                  </a:cubicBezTo>
                  <a:cubicBezTo>
                    <a:pt x="367811" y="175387"/>
                    <a:pt x="367557" y="175641"/>
                    <a:pt x="367047" y="176149"/>
                  </a:cubicBezTo>
                  <a:cubicBezTo>
                    <a:pt x="363483" y="180086"/>
                    <a:pt x="360936" y="182753"/>
                    <a:pt x="357626" y="184785"/>
                  </a:cubicBezTo>
                  <a:cubicBezTo>
                    <a:pt x="357117" y="185039"/>
                    <a:pt x="356989" y="185166"/>
                    <a:pt x="356989" y="185547"/>
                  </a:cubicBezTo>
                  <a:cubicBezTo>
                    <a:pt x="356989" y="186182"/>
                    <a:pt x="357499" y="186817"/>
                    <a:pt x="357753" y="187071"/>
                  </a:cubicBezTo>
                  <a:cubicBezTo>
                    <a:pt x="358135" y="187325"/>
                    <a:pt x="358390" y="187452"/>
                    <a:pt x="358645" y="187452"/>
                  </a:cubicBezTo>
                  <a:cubicBezTo>
                    <a:pt x="358899" y="187452"/>
                    <a:pt x="359154" y="187452"/>
                    <a:pt x="361318" y="186309"/>
                  </a:cubicBezTo>
                  <a:close/>
                  <a:moveTo>
                    <a:pt x="357753" y="180340"/>
                  </a:moveTo>
                  <a:cubicBezTo>
                    <a:pt x="357753" y="180340"/>
                    <a:pt x="357753" y="180340"/>
                    <a:pt x="357753" y="180340"/>
                  </a:cubicBezTo>
                  <a:cubicBezTo>
                    <a:pt x="357753" y="180340"/>
                    <a:pt x="357881" y="180340"/>
                    <a:pt x="359026" y="179324"/>
                  </a:cubicBezTo>
                  <a:cubicBezTo>
                    <a:pt x="360682" y="177927"/>
                    <a:pt x="362209" y="176149"/>
                    <a:pt x="363483" y="174625"/>
                  </a:cubicBezTo>
                  <a:cubicBezTo>
                    <a:pt x="364119" y="173990"/>
                    <a:pt x="364246" y="173482"/>
                    <a:pt x="364501" y="172974"/>
                  </a:cubicBezTo>
                  <a:cubicBezTo>
                    <a:pt x="364883" y="172339"/>
                    <a:pt x="365392" y="171704"/>
                    <a:pt x="365392" y="171196"/>
                  </a:cubicBezTo>
                  <a:cubicBezTo>
                    <a:pt x="365392" y="171069"/>
                    <a:pt x="365392" y="170942"/>
                    <a:pt x="365138" y="170942"/>
                  </a:cubicBezTo>
                  <a:cubicBezTo>
                    <a:pt x="364883" y="170942"/>
                    <a:pt x="364501" y="171323"/>
                    <a:pt x="364246" y="171450"/>
                  </a:cubicBezTo>
                  <a:cubicBezTo>
                    <a:pt x="362337" y="173101"/>
                    <a:pt x="359663" y="176149"/>
                    <a:pt x="358390" y="178435"/>
                  </a:cubicBezTo>
                  <a:cubicBezTo>
                    <a:pt x="357753" y="179578"/>
                    <a:pt x="357499" y="180213"/>
                    <a:pt x="357499" y="18021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nvGrpSpPr>
            <p:cNvPr id="223" name="Google Shape;223;p34"/>
            <p:cNvGrpSpPr/>
            <p:nvPr/>
          </p:nvGrpSpPr>
          <p:grpSpPr>
            <a:xfrm>
              <a:off x="1313363" y="4541317"/>
              <a:ext cx="497543" cy="342213"/>
              <a:chOff x="1390414" y="4541317"/>
              <a:chExt cx="497543" cy="342213"/>
            </a:xfrm>
          </p:grpSpPr>
          <p:sp>
            <p:nvSpPr>
              <p:cNvPr id="224" name="Google Shape;224;p34"/>
              <p:cNvSpPr/>
              <p:nvPr/>
            </p:nvSpPr>
            <p:spPr>
              <a:xfrm>
                <a:off x="1390414" y="4734686"/>
                <a:ext cx="56527" cy="86995"/>
              </a:xfrm>
              <a:custGeom>
                <a:rect b="b" l="l" r="r" t="t"/>
                <a:pathLst>
                  <a:path extrusionOk="0" h="86995" w="56527">
                    <a:moveTo>
                      <a:pt x="45960" y="86868"/>
                    </a:moveTo>
                    <a:lnTo>
                      <a:pt x="0" y="86868"/>
                    </a:lnTo>
                    <a:lnTo>
                      <a:pt x="12222" y="0"/>
                    </a:lnTo>
                    <a:lnTo>
                      <a:pt x="56528" y="0"/>
                    </a:lnTo>
                    <a:lnTo>
                      <a:pt x="55382" y="8763"/>
                    </a:lnTo>
                    <a:lnTo>
                      <a:pt x="21898" y="8763"/>
                    </a:lnTo>
                    <a:lnTo>
                      <a:pt x="17824" y="37846"/>
                    </a:lnTo>
                    <a:lnTo>
                      <a:pt x="41632" y="37846"/>
                    </a:lnTo>
                    <a:lnTo>
                      <a:pt x="40359" y="46609"/>
                    </a:lnTo>
                    <a:lnTo>
                      <a:pt x="16551" y="46609"/>
                    </a:lnTo>
                    <a:lnTo>
                      <a:pt x="12095" y="78232"/>
                    </a:lnTo>
                    <a:lnTo>
                      <a:pt x="47234" y="78232"/>
                    </a:lnTo>
                    <a:lnTo>
                      <a:pt x="45960" y="8699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25" name="Google Shape;225;p34"/>
              <p:cNvSpPr/>
              <p:nvPr/>
            </p:nvSpPr>
            <p:spPr>
              <a:xfrm>
                <a:off x="1446382" y="4765547"/>
                <a:ext cx="48938" cy="57404"/>
              </a:xfrm>
              <a:custGeom>
                <a:rect b="b" l="l" r="r" t="t"/>
                <a:pathLst>
                  <a:path extrusionOk="0" h="57404" w="48938">
                    <a:moveTo>
                      <a:pt x="16856" y="0"/>
                    </a:moveTo>
                    <a:lnTo>
                      <a:pt x="11636" y="37465"/>
                    </a:lnTo>
                    <a:cubicBezTo>
                      <a:pt x="11508" y="38735"/>
                      <a:pt x="11254" y="39878"/>
                      <a:pt x="10999" y="41275"/>
                    </a:cubicBezTo>
                    <a:cubicBezTo>
                      <a:pt x="10745" y="42545"/>
                      <a:pt x="10617" y="43815"/>
                      <a:pt x="10617" y="44958"/>
                    </a:cubicBezTo>
                    <a:cubicBezTo>
                      <a:pt x="10617" y="45974"/>
                      <a:pt x="10872" y="46863"/>
                      <a:pt x="11254" y="47498"/>
                    </a:cubicBezTo>
                    <a:cubicBezTo>
                      <a:pt x="11636" y="48133"/>
                      <a:pt x="12400" y="48514"/>
                      <a:pt x="13418" y="48514"/>
                    </a:cubicBezTo>
                    <a:cubicBezTo>
                      <a:pt x="14819" y="48514"/>
                      <a:pt x="16346" y="47879"/>
                      <a:pt x="17874" y="46736"/>
                    </a:cubicBezTo>
                    <a:cubicBezTo>
                      <a:pt x="19402" y="45593"/>
                      <a:pt x="21057" y="44069"/>
                      <a:pt x="22585" y="42164"/>
                    </a:cubicBezTo>
                    <a:cubicBezTo>
                      <a:pt x="24113" y="40259"/>
                      <a:pt x="25640" y="38227"/>
                      <a:pt x="27168" y="36068"/>
                    </a:cubicBezTo>
                    <a:cubicBezTo>
                      <a:pt x="28696" y="33909"/>
                      <a:pt x="29969" y="31750"/>
                      <a:pt x="31115" y="29591"/>
                    </a:cubicBezTo>
                    <a:cubicBezTo>
                      <a:pt x="32261" y="27432"/>
                      <a:pt x="33279" y="25527"/>
                      <a:pt x="34043" y="23876"/>
                    </a:cubicBezTo>
                    <a:cubicBezTo>
                      <a:pt x="34807" y="22225"/>
                      <a:pt x="35316" y="20955"/>
                      <a:pt x="35444" y="20193"/>
                    </a:cubicBezTo>
                    <a:lnTo>
                      <a:pt x="38244" y="0"/>
                    </a:lnTo>
                    <a:lnTo>
                      <a:pt x="48939" y="0"/>
                    </a:lnTo>
                    <a:lnTo>
                      <a:pt x="41173" y="56007"/>
                    </a:lnTo>
                    <a:lnTo>
                      <a:pt x="30733" y="56007"/>
                    </a:lnTo>
                    <a:lnTo>
                      <a:pt x="33534" y="35560"/>
                    </a:lnTo>
                    <a:cubicBezTo>
                      <a:pt x="32897" y="37084"/>
                      <a:pt x="32006" y="38989"/>
                      <a:pt x="30606" y="41529"/>
                    </a:cubicBezTo>
                    <a:cubicBezTo>
                      <a:pt x="29205" y="43942"/>
                      <a:pt x="27550" y="46355"/>
                      <a:pt x="25513" y="48768"/>
                    </a:cubicBezTo>
                    <a:cubicBezTo>
                      <a:pt x="23476" y="51054"/>
                      <a:pt x="20930" y="53086"/>
                      <a:pt x="18256" y="54864"/>
                    </a:cubicBezTo>
                    <a:cubicBezTo>
                      <a:pt x="15583" y="56642"/>
                      <a:pt x="12400" y="57404"/>
                      <a:pt x="8962" y="57404"/>
                    </a:cubicBezTo>
                    <a:cubicBezTo>
                      <a:pt x="6034" y="57404"/>
                      <a:pt x="3997" y="56769"/>
                      <a:pt x="2724" y="55499"/>
                    </a:cubicBezTo>
                    <a:cubicBezTo>
                      <a:pt x="1451" y="54229"/>
                      <a:pt x="687" y="52578"/>
                      <a:pt x="305" y="50800"/>
                    </a:cubicBezTo>
                    <a:cubicBezTo>
                      <a:pt x="-77" y="49022"/>
                      <a:pt x="-77" y="47117"/>
                      <a:pt x="178" y="45212"/>
                    </a:cubicBezTo>
                    <a:cubicBezTo>
                      <a:pt x="432" y="43307"/>
                      <a:pt x="687" y="41910"/>
                      <a:pt x="814" y="40767"/>
                    </a:cubicBezTo>
                    <a:lnTo>
                      <a:pt x="6543" y="127"/>
                    </a:lnTo>
                    <a:lnTo>
                      <a:pt x="16983" y="12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26" name="Google Shape;226;p34"/>
              <p:cNvSpPr/>
              <p:nvPr/>
            </p:nvSpPr>
            <p:spPr>
              <a:xfrm>
                <a:off x="1499904" y="4764278"/>
                <a:ext cx="43159" cy="57276"/>
              </a:xfrm>
              <a:custGeom>
                <a:rect b="b" l="l" r="r" t="t"/>
                <a:pathLst>
                  <a:path extrusionOk="0" h="57276" w="43159">
                    <a:moveTo>
                      <a:pt x="18333" y="1270"/>
                    </a:moveTo>
                    <a:lnTo>
                      <a:pt x="15150" y="22987"/>
                    </a:lnTo>
                    <a:cubicBezTo>
                      <a:pt x="15914" y="21336"/>
                      <a:pt x="17060" y="19177"/>
                      <a:pt x="18461" y="16637"/>
                    </a:cubicBezTo>
                    <a:cubicBezTo>
                      <a:pt x="19861" y="14097"/>
                      <a:pt x="21389" y="11557"/>
                      <a:pt x="23171" y="9017"/>
                    </a:cubicBezTo>
                    <a:cubicBezTo>
                      <a:pt x="24954" y="6604"/>
                      <a:pt x="26863" y="4445"/>
                      <a:pt x="29028" y="2667"/>
                    </a:cubicBezTo>
                    <a:cubicBezTo>
                      <a:pt x="31192" y="889"/>
                      <a:pt x="33356" y="0"/>
                      <a:pt x="35648" y="0"/>
                    </a:cubicBezTo>
                    <a:cubicBezTo>
                      <a:pt x="38194" y="0"/>
                      <a:pt x="39849" y="254"/>
                      <a:pt x="40868" y="762"/>
                    </a:cubicBezTo>
                    <a:cubicBezTo>
                      <a:pt x="41886" y="1270"/>
                      <a:pt x="42650" y="1651"/>
                      <a:pt x="43160" y="2032"/>
                    </a:cubicBezTo>
                    <a:lnTo>
                      <a:pt x="39213" y="12065"/>
                    </a:lnTo>
                    <a:cubicBezTo>
                      <a:pt x="38576" y="11684"/>
                      <a:pt x="37812" y="11430"/>
                      <a:pt x="37049" y="11049"/>
                    </a:cubicBezTo>
                    <a:cubicBezTo>
                      <a:pt x="36285" y="10795"/>
                      <a:pt x="35139" y="10541"/>
                      <a:pt x="33484" y="10541"/>
                    </a:cubicBezTo>
                    <a:cubicBezTo>
                      <a:pt x="31701" y="10541"/>
                      <a:pt x="29919" y="11557"/>
                      <a:pt x="28009" y="13589"/>
                    </a:cubicBezTo>
                    <a:cubicBezTo>
                      <a:pt x="26099" y="15621"/>
                      <a:pt x="24190" y="17907"/>
                      <a:pt x="22407" y="20701"/>
                    </a:cubicBezTo>
                    <a:cubicBezTo>
                      <a:pt x="20625" y="23495"/>
                      <a:pt x="18843" y="26289"/>
                      <a:pt x="17315" y="29337"/>
                    </a:cubicBezTo>
                    <a:cubicBezTo>
                      <a:pt x="15660" y="32385"/>
                      <a:pt x="14387" y="34925"/>
                      <a:pt x="13368" y="36957"/>
                    </a:cubicBezTo>
                    <a:lnTo>
                      <a:pt x="10440" y="57277"/>
                    </a:lnTo>
                    <a:lnTo>
                      <a:pt x="0" y="57277"/>
                    </a:lnTo>
                    <a:lnTo>
                      <a:pt x="7766" y="1270"/>
                    </a:lnTo>
                    <a:lnTo>
                      <a:pt x="18206" y="127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27" name="Google Shape;227;p34"/>
              <p:cNvSpPr/>
              <p:nvPr/>
            </p:nvSpPr>
            <p:spPr>
              <a:xfrm>
                <a:off x="1541690" y="4764278"/>
                <a:ext cx="53709" cy="58546"/>
              </a:xfrm>
              <a:custGeom>
                <a:rect b="b" l="l" r="r" t="t"/>
                <a:pathLst>
                  <a:path extrusionOk="0" h="58546" w="53709">
                    <a:moveTo>
                      <a:pt x="31292" y="0"/>
                    </a:moveTo>
                    <a:cubicBezTo>
                      <a:pt x="35239" y="0"/>
                      <a:pt x="38804" y="762"/>
                      <a:pt x="41732" y="2413"/>
                    </a:cubicBezTo>
                    <a:cubicBezTo>
                      <a:pt x="44788" y="4064"/>
                      <a:pt x="47207" y="6096"/>
                      <a:pt x="48989" y="8763"/>
                    </a:cubicBezTo>
                    <a:cubicBezTo>
                      <a:pt x="50899" y="11430"/>
                      <a:pt x="52172" y="14478"/>
                      <a:pt x="52936" y="17907"/>
                    </a:cubicBezTo>
                    <a:cubicBezTo>
                      <a:pt x="53700" y="21336"/>
                      <a:pt x="53954" y="24892"/>
                      <a:pt x="53445" y="28575"/>
                    </a:cubicBezTo>
                    <a:cubicBezTo>
                      <a:pt x="52936" y="32512"/>
                      <a:pt x="51790" y="36322"/>
                      <a:pt x="50135" y="40005"/>
                    </a:cubicBezTo>
                    <a:cubicBezTo>
                      <a:pt x="48480" y="43561"/>
                      <a:pt x="46315" y="46736"/>
                      <a:pt x="43642" y="49530"/>
                    </a:cubicBezTo>
                    <a:cubicBezTo>
                      <a:pt x="40968" y="52324"/>
                      <a:pt x="37913" y="54483"/>
                      <a:pt x="34348" y="56134"/>
                    </a:cubicBezTo>
                    <a:cubicBezTo>
                      <a:pt x="30783" y="57785"/>
                      <a:pt x="26964" y="58547"/>
                      <a:pt x="22762" y="58547"/>
                    </a:cubicBezTo>
                    <a:cubicBezTo>
                      <a:pt x="18561" y="58547"/>
                      <a:pt x="15123" y="57785"/>
                      <a:pt x="11940" y="56261"/>
                    </a:cubicBezTo>
                    <a:cubicBezTo>
                      <a:pt x="8885" y="54737"/>
                      <a:pt x="6339" y="52578"/>
                      <a:pt x="4556" y="49911"/>
                    </a:cubicBezTo>
                    <a:cubicBezTo>
                      <a:pt x="2647" y="47244"/>
                      <a:pt x="1373" y="44196"/>
                      <a:pt x="610" y="40640"/>
                    </a:cubicBezTo>
                    <a:cubicBezTo>
                      <a:pt x="-154" y="37084"/>
                      <a:pt x="-154" y="33274"/>
                      <a:pt x="355" y="29337"/>
                    </a:cubicBezTo>
                    <a:cubicBezTo>
                      <a:pt x="864" y="25654"/>
                      <a:pt x="1883" y="21971"/>
                      <a:pt x="3538" y="18415"/>
                    </a:cubicBezTo>
                    <a:cubicBezTo>
                      <a:pt x="5193" y="14859"/>
                      <a:pt x="7230" y="11811"/>
                      <a:pt x="9776" y="9017"/>
                    </a:cubicBezTo>
                    <a:cubicBezTo>
                      <a:pt x="12322" y="6223"/>
                      <a:pt x="15378" y="4064"/>
                      <a:pt x="18943" y="2413"/>
                    </a:cubicBezTo>
                    <a:cubicBezTo>
                      <a:pt x="22508" y="762"/>
                      <a:pt x="26454" y="0"/>
                      <a:pt x="30910" y="0"/>
                    </a:cubicBezTo>
                    <a:close/>
                    <a:moveTo>
                      <a:pt x="31165" y="6477"/>
                    </a:moveTo>
                    <a:cubicBezTo>
                      <a:pt x="26454" y="6477"/>
                      <a:pt x="22508" y="8382"/>
                      <a:pt x="19325" y="12319"/>
                    </a:cubicBezTo>
                    <a:cubicBezTo>
                      <a:pt x="16142" y="16256"/>
                      <a:pt x="13978" y="21844"/>
                      <a:pt x="12832" y="29083"/>
                    </a:cubicBezTo>
                    <a:cubicBezTo>
                      <a:pt x="12450" y="31750"/>
                      <a:pt x="12195" y="34544"/>
                      <a:pt x="12322" y="37211"/>
                    </a:cubicBezTo>
                    <a:cubicBezTo>
                      <a:pt x="12322" y="40005"/>
                      <a:pt x="12832" y="42418"/>
                      <a:pt x="13596" y="44577"/>
                    </a:cubicBezTo>
                    <a:cubicBezTo>
                      <a:pt x="14359" y="46736"/>
                      <a:pt x="15633" y="48514"/>
                      <a:pt x="17288" y="49911"/>
                    </a:cubicBezTo>
                    <a:cubicBezTo>
                      <a:pt x="18943" y="51308"/>
                      <a:pt x="21107" y="51943"/>
                      <a:pt x="23908" y="51943"/>
                    </a:cubicBezTo>
                    <a:cubicBezTo>
                      <a:pt x="26327" y="51943"/>
                      <a:pt x="28619" y="51308"/>
                      <a:pt x="30528" y="50165"/>
                    </a:cubicBezTo>
                    <a:cubicBezTo>
                      <a:pt x="32565" y="48895"/>
                      <a:pt x="34348" y="47244"/>
                      <a:pt x="35876" y="45212"/>
                    </a:cubicBezTo>
                    <a:cubicBezTo>
                      <a:pt x="37403" y="43053"/>
                      <a:pt x="38676" y="40640"/>
                      <a:pt x="39695" y="37846"/>
                    </a:cubicBezTo>
                    <a:cubicBezTo>
                      <a:pt x="40714" y="35052"/>
                      <a:pt x="41477" y="32004"/>
                      <a:pt x="41987" y="28829"/>
                    </a:cubicBezTo>
                    <a:cubicBezTo>
                      <a:pt x="42369" y="26289"/>
                      <a:pt x="42496" y="23749"/>
                      <a:pt x="42369" y="21082"/>
                    </a:cubicBezTo>
                    <a:cubicBezTo>
                      <a:pt x="42241" y="18415"/>
                      <a:pt x="41732" y="16002"/>
                      <a:pt x="40841" y="13970"/>
                    </a:cubicBezTo>
                    <a:cubicBezTo>
                      <a:pt x="39950" y="11811"/>
                      <a:pt x="38804" y="10033"/>
                      <a:pt x="37149" y="8636"/>
                    </a:cubicBezTo>
                    <a:cubicBezTo>
                      <a:pt x="35621" y="7239"/>
                      <a:pt x="33584" y="6604"/>
                      <a:pt x="31165" y="66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28" name="Google Shape;228;p34"/>
              <p:cNvSpPr/>
              <p:nvPr/>
            </p:nvSpPr>
            <p:spPr>
              <a:xfrm>
                <a:off x="1595772" y="4764278"/>
                <a:ext cx="58863" cy="87248"/>
              </a:xfrm>
              <a:custGeom>
                <a:rect b="b" l="l" r="r" t="t"/>
                <a:pathLst>
                  <a:path extrusionOk="0" h="87248" w="58863">
                    <a:moveTo>
                      <a:pt x="12222" y="1270"/>
                    </a:moveTo>
                    <a:lnTo>
                      <a:pt x="22917" y="1270"/>
                    </a:lnTo>
                    <a:lnTo>
                      <a:pt x="19734" y="22479"/>
                    </a:lnTo>
                    <a:cubicBezTo>
                      <a:pt x="20625" y="20701"/>
                      <a:pt x="21898" y="18415"/>
                      <a:pt x="23426" y="15875"/>
                    </a:cubicBezTo>
                    <a:cubicBezTo>
                      <a:pt x="25081" y="13335"/>
                      <a:pt x="26991" y="10795"/>
                      <a:pt x="29155" y="8509"/>
                    </a:cubicBezTo>
                    <a:cubicBezTo>
                      <a:pt x="31319" y="6096"/>
                      <a:pt x="33866" y="4064"/>
                      <a:pt x="36539" y="2413"/>
                    </a:cubicBezTo>
                    <a:cubicBezTo>
                      <a:pt x="39340" y="762"/>
                      <a:pt x="42268" y="0"/>
                      <a:pt x="45324" y="0"/>
                    </a:cubicBezTo>
                    <a:cubicBezTo>
                      <a:pt x="48252" y="0"/>
                      <a:pt x="50671" y="635"/>
                      <a:pt x="52581" y="2032"/>
                    </a:cubicBezTo>
                    <a:cubicBezTo>
                      <a:pt x="54490" y="3429"/>
                      <a:pt x="56018" y="5207"/>
                      <a:pt x="57037" y="7366"/>
                    </a:cubicBezTo>
                    <a:cubicBezTo>
                      <a:pt x="58055" y="9525"/>
                      <a:pt x="58692" y="12192"/>
                      <a:pt x="58819" y="14986"/>
                    </a:cubicBezTo>
                    <a:cubicBezTo>
                      <a:pt x="58947" y="17907"/>
                      <a:pt x="58819" y="20955"/>
                      <a:pt x="58183" y="24003"/>
                    </a:cubicBezTo>
                    <a:cubicBezTo>
                      <a:pt x="57164" y="28829"/>
                      <a:pt x="55509" y="33401"/>
                      <a:pt x="53217" y="37592"/>
                    </a:cubicBezTo>
                    <a:cubicBezTo>
                      <a:pt x="50798" y="41783"/>
                      <a:pt x="47997" y="45466"/>
                      <a:pt x="44815" y="48641"/>
                    </a:cubicBezTo>
                    <a:cubicBezTo>
                      <a:pt x="41632" y="51816"/>
                      <a:pt x="38194" y="54229"/>
                      <a:pt x="34502" y="56007"/>
                    </a:cubicBezTo>
                    <a:cubicBezTo>
                      <a:pt x="30810" y="57785"/>
                      <a:pt x="27245" y="58674"/>
                      <a:pt x="23808" y="58674"/>
                    </a:cubicBezTo>
                    <a:cubicBezTo>
                      <a:pt x="21643" y="58674"/>
                      <a:pt x="19988" y="58674"/>
                      <a:pt x="18842" y="58674"/>
                    </a:cubicBezTo>
                    <a:cubicBezTo>
                      <a:pt x="17697" y="58674"/>
                      <a:pt x="16296" y="58420"/>
                      <a:pt x="14641" y="58039"/>
                    </a:cubicBezTo>
                    <a:lnTo>
                      <a:pt x="10440" y="87249"/>
                    </a:lnTo>
                    <a:lnTo>
                      <a:pt x="0" y="87249"/>
                    </a:lnTo>
                    <a:lnTo>
                      <a:pt x="11840" y="1397"/>
                    </a:lnTo>
                    <a:close/>
                    <a:moveTo>
                      <a:pt x="19352" y="51562"/>
                    </a:moveTo>
                    <a:cubicBezTo>
                      <a:pt x="20752" y="52070"/>
                      <a:pt x="22662" y="52451"/>
                      <a:pt x="25208" y="52451"/>
                    </a:cubicBezTo>
                    <a:cubicBezTo>
                      <a:pt x="27500" y="52451"/>
                      <a:pt x="29792" y="51689"/>
                      <a:pt x="32083" y="50038"/>
                    </a:cubicBezTo>
                    <a:cubicBezTo>
                      <a:pt x="34375" y="48387"/>
                      <a:pt x="36539" y="46355"/>
                      <a:pt x="38576" y="43688"/>
                    </a:cubicBezTo>
                    <a:cubicBezTo>
                      <a:pt x="40613" y="41148"/>
                      <a:pt x="42268" y="38227"/>
                      <a:pt x="43796" y="34925"/>
                    </a:cubicBezTo>
                    <a:cubicBezTo>
                      <a:pt x="45324" y="31750"/>
                      <a:pt x="46342" y="28575"/>
                      <a:pt x="46979" y="25400"/>
                    </a:cubicBezTo>
                    <a:cubicBezTo>
                      <a:pt x="47616" y="21971"/>
                      <a:pt x="47997" y="19050"/>
                      <a:pt x="47870" y="16891"/>
                    </a:cubicBezTo>
                    <a:cubicBezTo>
                      <a:pt x="47870" y="14732"/>
                      <a:pt x="47361" y="12954"/>
                      <a:pt x="46724" y="11684"/>
                    </a:cubicBezTo>
                    <a:cubicBezTo>
                      <a:pt x="46088" y="10414"/>
                      <a:pt x="45324" y="9525"/>
                      <a:pt x="44305" y="9144"/>
                    </a:cubicBezTo>
                    <a:cubicBezTo>
                      <a:pt x="43287" y="8636"/>
                      <a:pt x="42396" y="8382"/>
                      <a:pt x="41250" y="8382"/>
                    </a:cubicBezTo>
                    <a:cubicBezTo>
                      <a:pt x="39849" y="8382"/>
                      <a:pt x="38322" y="9017"/>
                      <a:pt x="36794" y="10160"/>
                    </a:cubicBezTo>
                    <a:cubicBezTo>
                      <a:pt x="35139" y="11430"/>
                      <a:pt x="33611" y="12954"/>
                      <a:pt x="31956" y="14732"/>
                    </a:cubicBezTo>
                    <a:cubicBezTo>
                      <a:pt x="30301" y="16637"/>
                      <a:pt x="28773" y="18669"/>
                      <a:pt x="27245" y="20955"/>
                    </a:cubicBezTo>
                    <a:cubicBezTo>
                      <a:pt x="25717" y="23241"/>
                      <a:pt x="24317" y="25400"/>
                      <a:pt x="23044" y="27432"/>
                    </a:cubicBezTo>
                    <a:cubicBezTo>
                      <a:pt x="21771" y="29464"/>
                      <a:pt x="20752" y="31369"/>
                      <a:pt x="19734" y="33147"/>
                    </a:cubicBezTo>
                    <a:cubicBezTo>
                      <a:pt x="18842" y="34925"/>
                      <a:pt x="18206" y="36068"/>
                      <a:pt x="17951" y="36830"/>
                    </a:cubicBezTo>
                    <a:lnTo>
                      <a:pt x="16169" y="49784"/>
                    </a:lnTo>
                    <a:cubicBezTo>
                      <a:pt x="17060" y="50292"/>
                      <a:pt x="18206" y="50800"/>
                      <a:pt x="19479" y="5143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29" name="Google Shape;229;p34"/>
              <p:cNvSpPr/>
              <p:nvPr/>
            </p:nvSpPr>
            <p:spPr>
              <a:xfrm>
                <a:off x="1661084" y="4764404"/>
                <a:ext cx="53471" cy="58420"/>
              </a:xfrm>
              <a:custGeom>
                <a:rect b="b" l="l" r="r" t="t"/>
                <a:pathLst>
                  <a:path extrusionOk="0" h="58420" w="53471">
                    <a:moveTo>
                      <a:pt x="45833" y="57150"/>
                    </a:moveTo>
                    <a:lnTo>
                      <a:pt x="35266" y="57150"/>
                    </a:lnTo>
                    <a:lnTo>
                      <a:pt x="38322" y="35941"/>
                    </a:lnTo>
                    <a:cubicBezTo>
                      <a:pt x="37430" y="37719"/>
                      <a:pt x="36285" y="40005"/>
                      <a:pt x="34630" y="42545"/>
                    </a:cubicBezTo>
                    <a:cubicBezTo>
                      <a:pt x="33102" y="45085"/>
                      <a:pt x="31192" y="47625"/>
                      <a:pt x="28900" y="49911"/>
                    </a:cubicBezTo>
                    <a:cubicBezTo>
                      <a:pt x="26736" y="52324"/>
                      <a:pt x="24190" y="54356"/>
                      <a:pt x="21516" y="56007"/>
                    </a:cubicBezTo>
                    <a:cubicBezTo>
                      <a:pt x="18842" y="57658"/>
                      <a:pt x="15787" y="58420"/>
                      <a:pt x="12731" y="58420"/>
                    </a:cubicBezTo>
                    <a:cubicBezTo>
                      <a:pt x="9803" y="58420"/>
                      <a:pt x="7384" y="57785"/>
                      <a:pt x="5602" y="56388"/>
                    </a:cubicBezTo>
                    <a:cubicBezTo>
                      <a:pt x="3819" y="54991"/>
                      <a:pt x="2419" y="53213"/>
                      <a:pt x="1528" y="51054"/>
                    </a:cubicBezTo>
                    <a:cubicBezTo>
                      <a:pt x="637" y="48895"/>
                      <a:pt x="127" y="46228"/>
                      <a:pt x="0" y="43434"/>
                    </a:cubicBezTo>
                    <a:cubicBezTo>
                      <a:pt x="0" y="40513"/>
                      <a:pt x="127" y="37465"/>
                      <a:pt x="764" y="34417"/>
                    </a:cubicBezTo>
                    <a:cubicBezTo>
                      <a:pt x="1782" y="29591"/>
                      <a:pt x="3310" y="25019"/>
                      <a:pt x="5602" y="20828"/>
                    </a:cubicBezTo>
                    <a:cubicBezTo>
                      <a:pt x="7893" y="16637"/>
                      <a:pt x="10567" y="12954"/>
                      <a:pt x="13750" y="9906"/>
                    </a:cubicBezTo>
                    <a:cubicBezTo>
                      <a:pt x="16933" y="6858"/>
                      <a:pt x="20243" y="4445"/>
                      <a:pt x="23935" y="2667"/>
                    </a:cubicBezTo>
                    <a:cubicBezTo>
                      <a:pt x="27627" y="889"/>
                      <a:pt x="31447" y="0"/>
                      <a:pt x="35266" y="0"/>
                    </a:cubicBezTo>
                    <a:cubicBezTo>
                      <a:pt x="38703" y="0"/>
                      <a:pt x="41250" y="254"/>
                      <a:pt x="43287" y="762"/>
                    </a:cubicBezTo>
                    <a:cubicBezTo>
                      <a:pt x="45197" y="1270"/>
                      <a:pt x="46724" y="1524"/>
                      <a:pt x="47998" y="1778"/>
                    </a:cubicBezTo>
                    <a:lnTo>
                      <a:pt x="53472" y="127"/>
                    </a:lnTo>
                    <a:lnTo>
                      <a:pt x="45960" y="57404"/>
                    </a:lnTo>
                    <a:close/>
                    <a:moveTo>
                      <a:pt x="38958" y="6858"/>
                    </a:moveTo>
                    <a:cubicBezTo>
                      <a:pt x="37812" y="6350"/>
                      <a:pt x="36157" y="5969"/>
                      <a:pt x="33611" y="5969"/>
                    </a:cubicBezTo>
                    <a:cubicBezTo>
                      <a:pt x="31319" y="5969"/>
                      <a:pt x="29028" y="6731"/>
                      <a:pt x="26863" y="8255"/>
                    </a:cubicBezTo>
                    <a:cubicBezTo>
                      <a:pt x="24572" y="9779"/>
                      <a:pt x="22535" y="11938"/>
                      <a:pt x="20625" y="14478"/>
                    </a:cubicBezTo>
                    <a:cubicBezTo>
                      <a:pt x="18715" y="17018"/>
                      <a:pt x="17060" y="19939"/>
                      <a:pt x="15532" y="23114"/>
                    </a:cubicBezTo>
                    <a:cubicBezTo>
                      <a:pt x="14005" y="26289"/>
                      <a:pt x="12986" y="29591"/>
                      <a:pt x="12222" y="32893"/>
                    </a:cubicBezTo>
                    <a:cubicBezTo>
                      <a:pt x="11458" y="36322"/>
                      <a:pt x="11076" y="39243"/>
                      <a:pt x="11076" y="41402"/>
                    </a:cubicBezTo>
                    <a:cubicBezTo>
                      <a:pt x="11076" y="43561"/>
                      <a:pt x="11458" y="45339"/>
                      <a:pt x="11968" y="46609"/>
                    </a:cubicBezTo>
                    <a:cubicBezTo>
                      <a:pt x="12477" y="47879"/>
                      <a:pt x="13241" y="48768"/>
                      <a:pt x="14005" y="49149"/>
                    </a:cubicBezTo>
                    <a:cubicBezTo>
                      <a:pt x="14896" y="49657"/>
                      <a:pt x="15787" y="49911"/>
                      <a:pt x="16933" y="49911"/>
                    </a:cubicBezTo>
                    <a:cubicBezTo>
                      <a:pt x="18333" y="49911"/>
                      <a:pt x="19861" y="49276"/>
                      <a:pt x="21389" y="48133"/>
                    </a:cubicBezTo>
                    <a:cubicBezTo>
                      <a:pt x="23044" y="46863"/>
                      <a:pt x="24572" y="45339"/>
                      <a:pt x="26227" y="43561"/>
                    </a:cubicBezTo>
                    <a:cubicBezTo>
                      <a:pt x="27882" y="41656"/>
                      <a:pt x="29410" y="39624"/>
                      <a:pt x="30937" y="37338"/>
                    </a:cubicBezTo>
                    <a:cubicBezTo>
                      <a:pt x="32465" y="35052"/>
                      <a:pt x="33866" y="32893"/>
                      <a:pt x="35139" y="30861"/>
                    </a:cubicBezTo>
                    <a:cubicBezTo>
                      <a:pt x="36412" y="28829"/>
                      <a:pt x="37430" y="26924"/>
                      <a:pt x="38322" y="25146"/>
                    </a:cubicBezTo>
                    <a:cubicBezTo>
                      <a:pt x="39213" y="23495"/>
                      <a:pt x="39849" y="22225"/>
                      <a:pt x="40104" y="21463"/>
                    </a:cubicBezTo>
                    <a:lnTo>
                      <a:pt x="41759" y="8636"/>
                    </a:lnTo>
                    <a:cubicBezTo>
                      <a:pt x="40741" y="8001"/>
                      <a:pt x="39722" y="7493"/>
                      <a:pt x="38703" y="685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30" name="Google Shape;230;p34"/>
              <p:cNvSpPr/>
              <p:nvPr/>
            </p:nvSpPr>
            <p:spPr>
              <a:xfrm>
                <a:off x="1720158" y="4734686"/>
                <a:ext cx="58178" cy="86867"/>
              </a:xfrm>
              <a:custGeom>
                <a:rect b="b" l="l" r="r" t="t"/>
                <a:pathLst>
                  <a:path extrusionOk="0" h="86867" w="58178">
                    <a:moveTo>
                      <a:pt x="11968" y="0"/>
                    </a:moveTo>
                    <a:lnTo>
                      <a:pt x="31319" y="0"/>
                    </a:lnTo>
                    <a:cubicBezTo>
                      <a:pt x="35266" y="0"/>
                      <a:pt x="38958" y="508"/>
                      <a:pt x="42141" y="1651"/>
                    </a:cubicBezTo>
                    <a:cubicBezTo>
                      <a:pt x="45324" y="2794"/>
                      <a:pt x="47998" y="4191"/>
                      <a:pt x="50289" y="6096"/>
                    </a:cubicBezTo>
                    <a:cubicBezTo>
                      <a:pt x="52453" y="8001"/>
                      <a:pt x="53981" y="10287"/>
                      <a:pt x="55000" y="12954"/>
                    </a:cubicBezTo>
                    <a:cubicBezTo>
                      <a:pt x="56018" y="15621"/>
                      <a:pt x="56273" y="18542"/>
                      <a:pt x="55764" y="21717"/>
                    </a:cubicBezTo>
                    <a:cubicBezTo>
                      <a:pt x="55382" y="24511"/>
                      <a:pt x="54491" y="26924"/>
                      <a:pt x="53345" y="28956"/>
                    </a:cubicBezTo>
                    <a:cubicBezTo>
                      <a:pt x="52199" y="30988"/>
                      <a:pt x="50799" y="32766"/>
                      <a:pt x="49271" y="34290"/>
                    </a:cubicBezTo>
                    <a:cubicBezTo>
                      <a:pt x="47743" y="35814"/>
                      <a:pt x="46088" y="37084"/>
                      <a:pt x="44433" y="38100"/>
                    </a:cubicBezTo>
                    <a:cubicBezTo>
                      <a:pt x="42778" y="39116"/>
                      <a:pt x="41250" y="40005"/>
                      <a:pt x="39977" y="40640"/>
                    </a:cubicBezTo>
                    <a:cubicBezTo>
                      <a:pt x="43160" y="41021"/>
                      <a:pt x="45833" y="41910"/>
                      <a:pt x="48252" y="43307"/>
                    </a:cubicBezTo>
                    <a:cubicBezTo>
                      <a:pt x="50671" y="44704"/>
                      <a:pt x="52581" y="46228"/>
                      <a:pt x="54236" y="48133"/>
                    </a:cubicBezTo>
                    <a:cubicBezTo>
                      <a:pt x="55764" y="50038"/>
                      <a:pt x="56910" y="52197"/>
                      <a:pt x="57546" y="54483"/>
                    </a:cubicBezTo>
                    <a:cubicBezTo>
                      <a:pt x="58183" y="56769"/>
                      <a:pt x="58310" y="59055"/>
                      <a:pt x="58055" y="61341"/>
                    </a:cubicBezTo>
                    <a:cubicBezTo>
                      <a:pt x="57419" y="65659"/>
                      <a:pt x="56018" y="69469"/>
                      <a:pt x="53727" y="72644"/>
                    </a:cubicBezTo>
                    <a:cubicBezTo>
                      <a:pt x="51435" y="75819"/>
                      <a:pt x="48634" y="78486"/>
                      <a:pt x="45324" y="80645"/>
                    </a:cubicBezTo>
                    <a:cubicBezTo>
                      <a:pt x="42014" y="82677"/>
                      <a:pt x="38322" y="84328"/>
                      <a:pt x="34248" y="85344"/>
                    </a:cubicBezTo>
                    <a:cubicBezTo>
                      <a:pt x="30173" y="86360"/>
                      <a:pt x="25972" y="86868"/>
                      <a:pt x="21898" y="86868"/>
                    </a:cubicBezTo>
                    <a:lnTo>
                      <a:pt x="0" y="86868"/>
                    </a:lnTo>
                    <a:lnTo>
                      <a:pt x="12095" y="0"/>
                    </a:lnTo>
                    <a:close/>
                    <a:moveTo>
                      <a:pt x="38703" y="74422"/>
                    </a:moveTo>
                    <a:cubicBezTo>
                      <a:pt x="43032" y="71374"/>
                      <a:pt x="45579" y="67183"/>
                      <a:pt x="46088" y="61976"/>
                    </a:cubicBezTo>
                    <a:cubicBezTo>
                      <a:pt x="46215" y="60325"/>
                      <a:pt x="46088" y="58547"/>
                      <a:pt x="45579" y="56769"/>
                    </a:cubicBezTo>
                    <a:cubicBezTo>
                      <a:pt x="45069" y="54991"/>
                      <a:pt x="44178" y="53213"/>
                      <a:pt x="42650" y="51689"/>
                    </a:cubicBezTo>
                    <a:cubicBezTo>
                      <a:pt x="41250" y="50165"/>
                      <a:pt x="39213" y="48895"/>
                      <a:pt x="36794" y="47879"/>
                    </a:cubicBezTo>
                    <a:cubicBezTo>
                      <a:pt x="34375" y="46863"/>
                      <a:pt x="31192" y="46355"/>
                      <a:pt x="27500" y="46355"/>
                    </a:cubicBezTo>
                    <a:lnTo>
                      <a:pt x="15787" y="46355"/>
                    </a:lnTo>
                    <a:lnTo>
                      <a:pt x="11204" y="78994"/>
                    </a:lnTo>
                    <a:lnTo>
                      <a:pt x="21134" y="78994"/>
                    </a:lnTo>
                    <a:cubicBezTo>
                      <a:pt x="28391" y="78994"/>
                      <a:pt x="34248" y="77470"/>
                      <a:pt x="38576" y="74422"/>
                    </a:cubicBezTo>
                    <a:close/>
                    <a:moveTo>
                      <a:pt x="23935" y="38481"/>
                    </a:moveTo>
                    <a:cubicBezTo>
                      <a:pt x="26227" y="38481"/>
                      <a:pt x="28646" y="38100"/>
                      <a:pt x="30937" y="37338"/>
                    </a:cubicBezTo>
                    <a:cubicBezTo>
                      <a:pt x="33229" y="36576"/>
                      <a:pt x="35266" y="35433"/>
                      <a:pt x="37176" y="34036"/>
                    </a:cubicBezTo>
                    <a:cubicBezTo>
                      <a:pt x="38958" y="32639"/>
                      <a:pt x="40486" y="30988"/>
                      <a:pt x="41759" y="29083"/>
                    </a:cubicBezTo>
                    <a:cubicBezTo>
                      <a:pt x="43032" y="27178"/>
                      <a:pt x="43923" y="25146"/>
                      <a:pt x="44305" y="22860"/>
                    </a:cubicBezTo>
                    <a:cubicBezTo>
                      <a:pt x="44687" y="21082"/>
                      <a:pt x="44687" y="19304"/>
                      <a:pt x="44305" y="17526"/>
                    </a:cubicBezTo>
                    <a:cubicBezTo>
                      <a:pt x="43923" y="15748"/>
                      <a:pt x="43160" y="14097"/>
                      <a:pt x="41886" y="12700"/>
                    </a:cubicBezTo>
                    <a:cubicBezTo>
                      <a:pt x="40613" y="11303"/>
                      <a:pt x="38958" y="10160"/>
                      <a:pt x="36921" y="9144"/>
                    </a:cubicBezTo>
                    <a:cubicBezTo>
                      <a:pt x="34884" y="8255"/>
                      <a:pt x="32211" y="7747"/>
                      <a:pt x="29282" y="7747"/>
                    </a:cubicBezTo>
                    <a:lnTo>
                      <a:pt x="21516" y="7747"/>
                    </a:lnTo>
                    <a:lnTo>
                      <a:pt x="17188" y="38481"/>
                    </a:lnTo>
                    <a:lnTo>
                      <a:pt x="24062" y="3848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31" name="Google Shape;231;p34"/>
              <p:cNvSpPr/>
              <p:nvPr/>
            </p:nvSpPr>
            <p:spPr>
              <a:xfrm>
                <a:off x="1784197" y="4765547"/>
                <a:ext cx="18206" cy="56007"/>
              </a:xfrm>
              <a:custGeom>
                <a:rect b="b" l="l" r="r" t="t"/>
                <a:pathLst>
                  <a:path extrusionOk="0" h="56007" w="18206">
                    <a:moveTo>
                      <a:pt x="0" y="56007"/>
                    </a:moveTo>
                    <a:lnTo>
                      <a:pt x="7766" y="0"/>
                    </a:lnTo>
                    <a:lnTo>
                      <a:pt x="18206" y="0"/>
                    </a:lnTo>
                    <a:lnTo>
                      <a:pt x="10440" y="56007"/>
                    </a:lnTo>
                    <a:lnTo>
                      <a:pt x="0" y="5600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32" name="Google Shape;232;p34"/>
              <p:cNvSpPr/>
              <p:nvPr/>
            </p:nvSpPr>
            <p:spPr>
              <a:xfrm>
                <a:off x="1806122" y="4764278"/>
                <a:ext cx="53709" cy="58546"/>
              </a:xfrm>
              <a:custGeom>
                <a:rect b="b" l="l" r="r" t="t"/>
                <a:pathLst>
                  <a:path extrusionOk="0" h="58546" w="53709">
                    <a:moveTo>
                      <a:pt x="31292" y="0"/>
                    </a:moveTo>
                    <a:cubicBezTo>
                      <a:pt x="35239" y="0"/>
                      <a:pt x="38804" y="762"/>
                      <a:pt x="41732" y="2413"/>
                    </a:cubicBezTo>
                    <a:cubicBezTo>
                      <a:pt x="44788" y="4064"/>
                      <a:pt x="47207" y="6096"/>
                      <a:pt x="48989" y="8763"/>
                    </a:cubicBezTo>
                    <a:cubicBezTo>
                      <a:pt x="50899" y="11430"/>
                      <a:pt x="52172" y="14478"/>
                      <a:pt x="52936" y="17907"/>
                    </a:cubicBezTo>
                    <a:cubicBezTo>
                      <a:pt x="53700" y="21336"/>
                      <a:pt x="53954" y="24892"/>
                      <a:pt x="53445" y="28575"/>
                    </a:cubicBezTo>
                    <a:cubicBezTo>
                      <a:pt x="52936" y="32512"/>
                      <a:pt x="51790" y="36322"/>
                      <a:pt x="50135" y="40005"/>
                    </a:cubicBezTo>
                    <a:cubicBezTo>
                      <a:pt x="48480" y="43561"/>
                      <a:pt x="46315" y="46736"/>
                      <a:pt x="43642" y="49530"/>
                    </a:cubicBezTo>
                    <a:cubicBezTo>
                      <a:pt x="40968" y="52324"/>
                      <a:pt x="37913" y="54483"/>
                      <a:pt x="34348" y="56134"/>
                    </a:cubicBezTo>
                    <a:cubicBezTo>
                      <a:pt x="30783" y="57785"/>
                      <a:pt x="26964" y="58547"/>
                      <a:pt x="22762" y="58547"/>
                    </a:cubicBezTo>
                    <a:cubicBezTo>
                      <a:pt x="18561" y="58547"/>
                      <a:pt x="15123" y="57785"/>
                      <a:pt x="11941" y="56261"/>
                    </a:cubicBezTo>
                    <a:cubicBezTo>
                      <a:pt x="8885" y="54737"/>
                      <a:pt x="6339" y="52578"/>
                      <a:pt x="4556" y="49911"/>
                    </a:cubicBezTo>
                    <a:cubicBezTo>
                      <a:pt x="2647" y="47244"/>
                      <a:pt x="1373" y="44196"/>
                      <a:pt x="610" y="40640"/>
                    </a:cubicBezTo>
                    <a:cubicBezTo>
                      <a:pt x="-154" y="37084"/>
                      <a:pt x="-154" y="33274"/>
                      <a:pt x="355" y="29337"/>
                    </a:cubicBezTo>
                    <a:cubicBezTo>
                      <a:pt x="864" y="25654"/>
                      <a:pt x="1883" y="21971"/>
                      <a:pt x="3538" y="18415"/>
                    </a:cubicBezTo>
                    <a:cubicBezTo>
                      <a:pt x="5193" y="14859"/>
                      <a:pt x="7230" y="11811"/>
                      <a:pt x="9776" y="9017"/>
                    </a:cubicBezTo>
                    <a:cubicBezTo>
                      <a:pt x="12322" y="6223"/>
                      <a:pt x="15378" y="4064"/>
                      <a:pt x="18943" y="2413"/>
                    </a:cubicBezTo>
                    <a:cubicBezTo>
                      <a:pt x="22508" y="762"/>
                      <a:pt x="26454" y="0"/>
                      <a:pt x="30910" y="0"/>
                    </a:cubicBezTo>
                    <a:close/>
                    <a:moveTo>
                      <a:pt x="31165" y="6477"/>
                    </a:moveTo>
                    <a:cubicBezTo>
                      <a:pt x="26454" y="6477"/>
                      <a:pt x="22508" y="8382"/>
                      <a:pt x="19325" y="12319"/>
                    </a:cubicBezTo>
                    <a:cubicBezTo>
                      <a:pt x="16142" y="16256"/>
                      <a:pt x="13978" y="21844"/>
                      <a:pt x="12832" y="29083"/>
                    </a:cubicBezTo>
                    <a:cubicBezTo>
                      <a:pt x="12450" y="31750"/>
                      <a:pt x="12195" y="34544"/>
                      <a:pt x="12322" y="37211"/>
                    </a:cubicBezTo>
                    <a:cubicBezTo>
                      <a:pt x="12322" y="40005"/>
                      <a:pt x="12832" y="42418"/>
                      <a:pt x="13596" y="44577"/>
                    </a:cubicBezTo>
                    <a:cubicBezTo>
                      <a:pt x="14360" y="46736"/>
                      <a:pt x="15633" y="48514"/>
                      <a:pt x="17288" y="49911"/>
                    </a:cubicBezTo>
                    <a:cubicBezTo>
                      <a:pt x="18943" y="51308"/>
                      <a:pt x="21107" y="51943"/>
                      <a:pt x="23908" y="51943"/>
                    </a:cubicBezTo>
                    <a:cubicBezTo>
                      <a:pt x="26327" y="51943"/>
                      <a:pt x="28619" y="51308"/>
                      <a:pt x="30528" y="50165"/>
                    </a:cubicBezTo>
                    <a:cubicBezTo>
                      <a:pt x="32565" y="48895"/>
                      <a:pt x="34348" y="47244"/>
                      <a:pt x="35876" y="45212"/>
                    </a:cubicBezTo>
                    <a:cubicBezTo>
                      <a:pt x="37403" y="43053"/>
                      <a:pt x="38676" y="40640"/>
                      <a:pt x="39695" y="37846"/>
                    </a:cubicBezTo>
                    <a:cubicBezTo>
                      <a:pt x="40713" y="35052"/>
                      <a:pt x="41477" y="32004"/>
                      <a:pt x="41987" y="28829"/>
                    </a:cubicBezTo>
                    <a:cubicBezTo>
                      <a:pt x="42369" y="26289"/>
                      <a:pt x="42496" y="23749"/>
                      <a:pt x="42369" y="21082"/>
                    </a:cubicBezTo>
                    <a:cubicBezTo>
                      <a:pt x="42241" y="18415"/>
                      <a:pt x="41732" y="16002"/>
                      <a:pt x="40841" y="13970"/>
                    </a:cubicBezTo>
                    <a:cubicBezTo>
                      <a:pt x="39950" y="11811"/>
                      <a:pt x="38804" y="10033"/>
                      <a:pt x="37149" y="8636"/>
                    </a:cubicBezTo>
                    <a:cubicBezTo>
                      <a:pt x="35621" y="7239"/>
                      <a:pt x="33584" y="6604"/>
                      <a:pt x="31165" y="66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33" name="Google Shape;233;p34"/>
              <p:cNvSpPr/>
              <p:nvPr/>
            </p:nvSpPr>
            <p:spPr>
              <a:xfrm>
                <a:off x="1872680" y="4751323"/>
                <a:ext cx="15277" cy="15113"/>
              </a:xfrm>
              <a:custGeom>
                <a:rect b="b" l="l" r="r" t="t"/>
                <a:pathLst>
                  <a:path extrusionOk="0" h="15113" w="15277">
                    <a:moveTo>
                      <a:pt x="7766" y="0"/>
                    </a:moveTo>
                    <a:cubicBezTo>
                      <a:pt x="8912" y="0"/>
                      <a:pt x="9803" y="127"/>
                      <a:pt x="10822" y="508"/>
                    </a:cubicBezTo>
                    <a:cubicBezTo>
                      <a:pt x="11713" y="889"/>
                      <a:pt x="12604" y="1397"/>
                      <a:pt x="13241" y="2032"/>
                    </a:cubicBezTo>
                    <a:cubicBezTo>
                      <a:pt x="13877" y="2667"/>
                      <a:pt x="14387" y="3556"/>
                      <a:pt x="14769" y="4445"/>
                    </a:cubicBezTo>
                    <a:cubicBezTo>
                      <a:pt x="15150" y="5334"/>
                      <a:pt x="15278" y="6350"/>
                      <a:pt x="15278" y="7493"/>
                    </a:cubicBezTo>
                    <a:cubicBezTo>
                      <a:pt x="15278" y="8636"/>
                      <a:pt x="15023" y="9525"/>
                      <a:pt x="14641" y="10414"/>
                    </a:cubicBezTo>
                    <a:cubicBezTo>
                      <a:pt x="14259" y="11303"/>
                      <a:pt x="13750" y="12192"/>
                      <a:pt x="12986" y="12827"/>
                    </a:cubicBezTo>
                    <a:cubicBezTo>
                      <a:pt x="12350" y="13462"/>
                      <a:pt x="11458" y="14097"/>
                      <a:pt x="10567" y="14478"/>
                    </a:cubicBezTo>
                    <a:cubicBezTo>
                      <a:pt x="9676" y="14859"/>
                      <a:pt x="8657" y="15113"/>
                      <a:pt x="7639" y="15113"/>
                    </a:cubicBezTo>
                    <a:cubicBezTo>
                      <a:pt x="6620" y="15113"/>
                      <a:pt x="5602" y="14986"/>
                      <a:pt x="4711" y="14605"/>
                    </a:cubicBezTo>
                    <a:cubicBezTo>
                      <a:pt x="3819" y="14224"/>
                      <a:pt x="2928" y="13716"/>
                      <a:pt x="2292" y="13081"/>
                    </a:cubicBezTo>
                    <a:cubicBezTo>
                      <a:pt x="1655" y="12446"/>
                      <a:pt x="1019" y="11557"/>
                      <a:pt x="637" y="10668"/>
                    </a:cubicBezTo>
                    <a:cubicBezTo>
                      <a:pt x="255" y="9779"/>
                      <a:pt x="0" y="8763"/>
                      <a:pt x="0" y="7620"/>
                    </a:cubicBezTo>
                    <a:cubicBezTo>
                      <a:pt x="0" y="6477"/>
                      <a:pt x="255" y="5588"/>
                      <a:pt x="637" y="4572"/>
                    </a:cubicBezTo>
                    <a:cubicBezTo>
                      <a:pt x="1019" y="3683"/>
                      <a:pt x="1528" y="2794"/>
                      <a:pt x="2292" y="2159"/>
                    </a:cubicBezTo>
                    <a:cubicBezTo>
                      <a:pt x="3056" y="1524"/>
                      <a:pt x="3819" y="1016"/>
                      <a:pt x="4711" y="635"/>
                    </a:cubicBezTo>
                    <a:cubicBezTo>
                      <a:pt x="5602" y="254"/>
                      <a:pt x="6620" y="0"/>
                      <a:pt x="7639" y="0"/>
                    </a:cubicBezTo>
                    <a:close/>
                    <a:moveTo>
                      <a:pt x="7766" y="1270"/>
                    </a:moveTo>
                    <a:cubicBezTo>
                      <a:pt x="6875" y="1270"/>
                      <a:pt x="6111" y="1397"/>
                      <a:pt x="5347" y="1778"/>
                    </a:cubicBezTo>
                    <a:cubicBezTo>
                      <a:pt x="4583" y="2159"/>
                      <a:pt x="3947" y="2540"/>
                      <a:pt x="3438" y="3175"/>
                    </a:cubicBezTo>
                    <a:cubicBezTo>
                      <a:pt x="2928" y="3810"/>
                      <a:pt x="2419" y="4445"/>
                      <a:pt x="2164" y="5207"/>
                    </a:cubicBezTo>
                    <a:cubicBezTo>
                      <a:pt x="1782" y="5969"/>
                      <a:pt x="1655" y="6731"/>
                      <a:pt x="1655" y="7620"/>
                    </a:cubicBezTo>
                    <a:cubicBezTo>
                      <a:pt x="1655" y="8509"/>
                      <a:pt x="1782" y="9271"/>
                      <a:pt x="2164" y="10033"/>
                    </a:cubicBezTo>
                    <a:cubicBezTo>
                      <a:pt x="2419" y="10795"/>
                      <a:pt x="2928" y="11430"/>
                      <a:pt x="3438" y="12065"/>
                    </a:cubicBezTo>
                    <a:cubicBezTo>
                      <a:pt x="3947" y="12700"/>
                      <a:pt x="4583" y="13081"/>
                      <a:pt x="5347" y="13462"/>
                    </a:cubicBezTo>
                    <a:cubicBezTo>
                      <a:pt x="6111" y="13843"/>
                      <a:pt x="6875" y="13970"/>
                      <a:pt x="7766" y="13970"/>
                    </a:cubicBezTo>
                    <a:cubicBezTo>
                      <a:pt x="8657" y="13970"/>
                      <a:pt x="9421" y="13843"/>
                      <a:pt x="10185" y="13462"/>
                    </a:cubicBezTo>
                    <a:cubicBezTo>
                      <a:pt x="10949" y="13081"/>
                      <a:pt x="11586" y="12700"/>
                      <a:pt x="12095" y="12065"/>
                    </a:cubicBezTo>
                    <a:cubicBezTo>
                      <a:pt x="12604" y="11430"/>
                      <a:pt x="13113" y="10795"/>
                      <a:pt x="13368" y="10033"/>
                    </a:cubicBezTo>
                    <a:cubicBezTo>
                      <a:pt x="13750" y="9271"/>
                      <a:pt x="13877" y="8382"/>
                      <a:pt x="13877" y="7620"/>
                    </a:cubicBezTo>
                    <a:cubicBezTo>
                      <a:pt x="13877" y="6858"/>
                      <a:pt x="13750" y="6096"/>
                      <a:pt x="13368" y="5334"/>
                    </a:cubicBezTo>
                    <a:cubicBezTo>
                      <a:pt x="12986" y="4572"/>
                      <a:pt x="12604" y="3937"/>
                      <a:pt x="12095" y="3302"/>
                    </a:cubicBezTo>
                    <a:cubicBezTo>
                      <a:pt x="11586" y="2667"/>
                      <a:pt x="10949" y="2159"/>
                      <a:pt x="10185" y="1778"/>
                    </a:cubicBezTo>
                    <a:cubicBezTo>
                      <a:pt x="9421" y="1397"/>
                      <a:pt x="8657" y="1270"/>
                      <a:pt x="7766" y="1270"/>
                    </a:cubicBezTo>
                    <a:close/>
                    <a:moveTo>
                      <a:pt x="9803" y="11811"/>
                    </a:moveTo>
                    <a:lnTo>
                      <a:pt x="7512" y="7874"/>
                    </a:lnTo>
                    <a:lnTo>
                      <a:pt x="6620" y="7874"/>
                    </a:lnTo>
                    <a:lnTo>
                      <a:pt x="6620" y="11811"/>
                    </a:lnTo>
                    <a:lnTo>
                      <a:pt x="5220" y="11811"/>
                    </a:lnTo>
                    <a:lnTo>
                      <a:pt x="5220" y="3302"/>
                    </a:lnTo>
                    <a:lnTo>
                      <a:pt x="7639" y="3302"/>
                    </a:lnTo>
                    <a:cubicBezTo>
                      <a:pt x="8530" y="3302"/>
                      <a:pt x="9294" y="3429"/>
                      <a:pt x="9803" y="3810"/>
                    </a:cubicBezTo>
                    <a:cubicBezTo>
                      <a:pt x="10312" y="4191"/>
                      <a:pt x="10567" y="4699"/>
                      <a:pt x="10567" y="5334"/>
                    </a:cubicBezTo>
                    <a:cubicBezTo>
                      <a:pt x="10567" y="5715"/>
                      <a:pt x="10567" y="5969"/>
                      <a:pt x="10312" y="6223"/>
                    </a:cubicBezTo>
                    <a:cubicBezTo>
                      <a:pt x="10185" y="6477"/>
                      <a:pt x="10058" y="6731"/>
                      <a:pt x="9803" y="6858"/>
                    </a:cubicBezTo>
                    <a:cubicBezTo>
                      <a:pt x="9549" y="6985"/>
                      <a:pt x="9421" y="7112"/>
                      <a:pt x="9167" y="7239"/>
                    </a:cubicBezTo>
                    <a:cubicBezTo>
                      <a:pt x="8912" y="7366"/>
                      <a:pt x="8785" y="7366"/>
                      <a:pt x="8657" y="7366"/>
                    </a:cubicBezTo>
                    <a:lnTo>
                      <a:pt x="11331" y="11557"/>
                    </a:lnTo>
                    <a:lnTo>
                      <a:pt x="9676" y="11557"/>
                    </a:lnTo>
                    <a:close/>
                    <a:moveTo>
                      <a:pt x="7257" y="7112"/>
                    </a:moveTo>
                    <a:cubicBezTo>
                      <a:pt x="7257" y="7112"/>
                      <a:pt x="8276" y="6985"/>
                      <a:pt x="8530" y="6731"/>
                    </a:cubicBezTo>
                    <a:cubicBezTo>
                      <a:pt x="8785" y="6477"/>
                      <a:pt x="9039" y="6096"/>
                      <a:pt x="9039" y="5588"/>
                    </a:cubicBezTo>
                    <a:cubicBezTo>
                      <a:pt x="9039" y="5207"/>
                      <a:pt x="8912" y="4826"/>
                      <a:pt x="8530" y="4572"/>
                    </a:cubicBezTo>
                    <a:cubicBezTo>
                      <a:pt x="8276" y="4318"/>
                      <a:pt x="7766" y="4191"/>
                      <a:pt x="7257" y="4191"/>
                    </a:cubicBezTo>
                    <a:lnTo>
                      <a:pt x="6493" y="4191"/>
                    </a:lnTo>
                    <a:lnTo>
                      <a:pt x="6493" y="7112"/>
                    </a:lnTo>
                    <a:lnTo>
                      <a:pt x="7257" y="711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34" name="Google Shape;234;p34"/>
              <p:cNvSpPr/>
              <p:nvPr/>
            </p:nvSpPr>
            <p:spPr>
              <a:xfrm>
                <a:off x="1407728" y="4865623"/>
                <a:ext cx="9675" cy="14223"/>
              </a:xfrm>
              <a:custGeom>
                <a:rect b="b" l="l" r="r" t="t"/>
                <a:pathLst>
                  <a:path extrusionOk="0" h="14223" w="9675">
                    <a:moveTo>
                      <a:pt x="3947" y="14224"/>
                    </a:moveTo>
                    <a:lnTo>
                      <a:pt x="3947" y="1651"/>
                    </a:lnTo>
                    <a:lnTo>
                      <a:pt x="0" y="1651"/>
                    </a:lnTo>
                    <a:lnTo>
                      <a:pt x="0" y="0"/>
                    </a:lnTo>
                    <a:lnTo>
                      <a:pt x="9676" y="0"/>
                    </a:lnTo>
                    <a:lnTo>
                      <a:pt x="9676" y="1651"/>
                    </a:lnTo>
                    <a:lnTo>
                      <a:pt x="5729" y="1651"/>
                    </a:lnTo>
                    <a:lnTo>
                      <a:pt x="5729" y="14224"/>
                    </a:lnTo>
                    <a:lnTo>
                      <a:pt x="3947" y="1422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35" name="Google Shape;235;p34"/>
              <p:cNvSpPr/>
              <p:nvPr/>
            </p:nvSpPr>
            <p:spPr>
              <a:xfrm>
                <a:off x="1421096" y="4864861"/>
                <a:ext cx="6874" cy="14985"/>
              </a:xfrm>
              <a:custGeom>
                <a:rect b="b" l="l" r="r" t="t"/>
                <a:pathLst>
                  <a:path extrusionOk="0" h="14985" w="6874">
                    <a:moveTo>
                      <a:pt x="127" y="14986"/>
                    </a:moveTo>
                    <a:lnTo>
                      <a:pt x="127" y="0"/>
                    </a:lnTo>
                    <a:lnTo>
                      <a:pt x="1782" y="0"/>
                    </a:lnTo>
                    <a:lnTo>
                      <a:pt x="1782" y="5207"/>
                    </a:lnTo>
                    <a:lnTo>
                      <a:pt x="1782" y="5207"/>
                    </a:lnTo>
                    <a:cubicBezTo>
                      <a:pt x="1782" y="5207"/>
                      <a:pt x="2419" y="4318"/>
                      <a:pt x="2801" y="4191"/>
                    </a:cubicBezTo>
                    <a:cubicBezTo>
                      <a:pt x="3183" y="3937"/>
                      <a:pt x="3692" y="3810"/>
                      <a:pt x="4201" y="3810"/>
                    </a:cubicBezTo>
                    <a:cubicBezTo>
                      <a:pt x="4965" y="3810"/>
                      <a:pt x="5729" y="4064"/>
                      <a:pt x="6111" y="4572"/>
                    </a:cubicBezTo>
                    <a:cubicBezTo>
                      <a:pt x="6620" y="5080"/>
                      <a:pt x="6875" y="5969"/>
                      <a:pt x="6875" y="7112"/>
                    </a:cubicBezTo>
                    <a:lnTo>
                      <a:pt x="6875" y="14986"/>
                    </a:lnTo>
                    <a:lnTo>
                      <a:pt x="5220" y="14986"/>
                    </a:lnTo>
                    <a:lnTo>
                      <a:pt x="5220" y="7239"/>
                    </a:lnTo>
                    <a:cubicBezTo>
                      <a:pt x="5220" y="6477"/>
                      <a:pt x="5093" y="5969"/>
                      <a:pt x="4838" y="5715"/>
                    </a:cubicBezTo>
                    <a:cubicBezTo>
                      <a:pt x="4583" y="5461"/>
                      <a:pt x="4201" y="5334"/>
                      <a:pt x="3692" y="5334"/>
                    </a:cubicBezTo>
                    <a:cubicBezTo>
                      <a:pt x="3183" y="5334"/>
                      <a:pt x="2674" y="5588"/>
                      <a:pt x="2292" y="6096"/>
                    </a:cubicBezTo>
                    <a:cubicBezTo>
                      <a:pt x="1910" y="6604"/>
                      <a:pt x="1655" y="7366"/>
                      <a:pt x="1655" y="8255"/>
                    </a:cubicBezTo>
                    <a:lnTo>
                      <a:pt x="1655" y="14986"/>
                    </a:lnTo>
                    <a:lnTo>
                      <a:pt x="0" y="149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36" name="Google Shape;236;p34"/>
              <p:cNvSpPr/>
              <p:nvPr/>
            </p:nvSpPr>
            <p:spPr>
              <a:xfrm>
                <a:off x="1432427" y="4868545"/>
                <a:ext cx="7638" cy="11429"/>
              </a:xfrm>
              <a:custGeom>
                <a:rect b="b" l="l" r="r" t="t"/>
                <a:pathLst>
                  <a:path extrusionOk="0" h="11429" w="7638">
                    <a:moveTo>
                      <a:pt x="4074" y="11430"/>
                    </a:moveTo>
                    <a:cubicBezTo>
                      <a:pt x="2674" y="11430"/>
                      <a:pt x="1655" y="10922"/>
                      <a:pt x="1019" y="10033"/>
                    </a:cubicBezTo>
                    <a:cubicBezTo>
                      <a:pt x="382" y="9144"/>
                      <a:pt x="0" y="7620"/>
                      <a:pt x="0" y="5715"/>
                    </a:cubicBezTo>
                    <a:cubicBezTo>
                      <a:pt x="0" y="3810"/>
                      <a:pt x="382" y="2286"/>
                      <a:pt x="1019" y="1397"/>
                    </a:cubicBezTo>
                    <a:cubicBezTo>
                      <a:pt x="1655" y="508"/>
                      <a:pt x="2674" y="0"/>
                      <a:pt x="4074" y="0"/>
                    </a:cubicBezTo>
                    <a:cubicBezTo>
                      <a:pt x="5220" y="0"/>
                      <a:pt x="6111" y="381"/>
                      <a:pt x="6748" y="1143"/>
                    </a:cubicBezTo>
                    <a:cubicBezTo>
                      <a:pt x="7384" y="1905"/>
                      <a:pt x="7639" y="3302"/>
                      <a:pt x="7639" y="5080"/>
                    </a:cubicBezTo>
                    <a:lnTo>
                      <a:pt x="7639" y="6223"/>
                    </a:lnTo>
                    <a:lnTo>
                      <a:pt x="1655" y="6223"/>
                    </a:lnTo>
                    <a:cubicBezTo>
                      <a:pt x="1655" y="7493"/>
                      <a:pt x="1910" y="8382"/>
                      <a:pt x="2292" y="9017"/>
                    </a:cubicBezTo>
                    <a:cubicBezTo>
                      <a:pt x="2674" y="9652"/>
                      <a:pt x="3310" y="9906"/>
                      <a:pt x="4074" y="9906"/>
                    </a:cubicBezTo>
                    <a:cubicBezTo>
                      <a:pt x="4583" y="9906"/>
                      <a:pt x="5093" y="9652"/>
                      <a:pt x="5347" y="9271"/>
                    </a:cubicBezTo>
                    <a:cubicBezTo>
                      <a:pt x="5602" y="8890"/>
                      <a:pt x="5856" y="8255"/>
                      <a:pt x="5856" y="7493"/>
                    </a:cubicBezTo>
                    <a:lnTo>
                      <a:pt x="7512" y="7493"/>
                    </a:lnTo>
                    <a:cubicBezTo>
                      <a:pt x="7512" y="8763"/>
                      <a:pt x="7130" y="9652"/>
                      <a:pt x="6493" y="10414"/>
                    </a:cubicBezTo>
                    <a:cubicBezTo>
                      <a:pt x="5856" y="11176"/>
                      <a:pt x="4965" y="11430"/>
                      <a:pt x="3947" y="11430"/>
                    </a:cubicBezTo>
                    <a:close/>
                    <a:moveTo>
                      <a:pt x="1782" y="4699"/>
                    </a:moveTo>
                    <a:lnTo>
                      <a:pt x="5856" y="4699"/>
                    </a:lnTo>
                    <a:cubicBezTo>
                      <a:pt x="5856" y="3683"/>
                      <a:pt x="5729" y="2921"/>
                      <a:pt x="5347" y="2286"/>
                    </a:cubicBezTo>
                    <a:cubicBezTo>
                      <a:pt x="4965" y="1651"/>
                      <a:pt x="4583" y="1524"/>
                      <a:pt x="3947" y="1524"/>
                    </a:cubicBezTo>
                    <a:cubicBezTo>
                      <a:pt x="3183" y="1524"/>
                      <a:pt x="2674" y="1778"/>
                      <a:pt x="2292" y="2286"/>
                    </a:cubicBezTo>
                    <a:cubicBezTo>
                      <a:pt x="1910" y="2794"/>
                      <a:pt x="1782" y="3556"/>
                      <a:pt x="1655" y="46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37" name="Google Shape;237;p34"/>
              <p:cNvSpPr/>
              <p:nvPr/>
            </p:nvSpPr>
            <p:spPr>
              <a:xfrm>
                <a:off x="1451397" y="4865623"/>
                <a:ext cx="8911" cy="14223"/>
              </a:xfrm>
              <a:custGeom>
                <a:rect b="b" l="l" r="r" t="t"/>
                <a:pathLst>
                  <a:path extrusionOk="0" h="14223" w="8911">
                    <a:moveTo>
                      <a:pt x="0" y="14224"/>
                    </a:moveTo>
                    <a:lnTo>
                      <a:pt x="0" y="0"/>
                    </a:lnTo>
                    <a:lnTo>
                      <a:pt x="8785" y="0"/>
                    </a:lnTo>
                    <a:lnTo>
                      <a:pt x="8785" y="1651"/>
                    </a:lnTo>
                    <a:lnTo>
                      <a:pt x="1782" y="1651"/>
                    </a:lnTo>
                    <a:lnTo>
                      <a:pt x="1782" y="6096"/>
                    </a:lnTo>
                    <a:lnTo>
                      <a:pt x="7894" y="6096"/>
                    </a:lnTo>
                    <a:lnTo>
                      <a:pt x="7894" y="7747"/>
                    </a:lnTo>
                    <a:lnTo>
                      <a:pt x="1782" y="7747"/>
                    </a:lnTo>
                    <a:lnTo>
                      <a:pt x="1782" y="12573"/>
                    </a:lnTo>
                    <a:lnTo>
                      <a:pt x="8912" y="12573"/>
                    </a:lnTo>
                    <a:lnTo>
                      <a:pt x="8912" y="14224"/>
                    </a:lnTo>
                    <a:lnTo>
                      <a:pt x="0" y="1422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38" name="Google Shape;238;p34"/>
              <p:cNvSpPr/>
              <p:nvPr/>
            </p:nvSpPr>
            <p:spPr>
              <a:xfrm>
                <a:off x="1464765" y="4868798"/>
                <a:ext cx="6874" cy="11176"/>
              </a:xfrm>
              <a:custGeom>
                <a:rect b="b" l="l" r="r" t="t"/>
                <a:pathLst>
                  <a:path extrusionOk="0" h="11176" w="6874">
                    <a:moveTo>
                      <a:pt x="2674" y="11176"/>
                    </a:moveTo>
                    <a:cubicBezTo>
                      <a:pt x="1910" y="11176"/>
                      <a:pt x="1146" y="10922"/>
                      <a:pt x="764" y="10414"/>
                    </a:cubicBezTo>
                    <a:cubicBezTo>
                      <a:pt x="255" y="9906"/>
                      <a:pt x="0" y="9017"/>
                      <a:pt x="0" y="7874"/>
                    </a:cubicBezTo>
                    <a:lnTo>
                      <a:pt x="0" y="0"/>
                    </a:lnTo>
                    <a:lnTo>
                      <a:pt x="1655" y="0"/>
                    </a:lnTo>
                    <a:lnTo>
                      <a:pt x="1655" y="7747"/>
                    </a:lnTo>
                    <a:cubicBezTo>
                      <a:pt x="1655" y="8509"/>
                      <a:pt x="1782" y="9017"/>
                      <a:pt x="2037" y="9271"/>
                    </a:cubicBezTo>
                    <a:cubicBezTo>
                      <a:pt x="2292" y="9525"/>
                      <a:pt x="2674" y="9652"/>
                      <a:pt x="3183" y="9652"/>
                    </a:cubicBezTo>
                    <a:cubicBezTo>
                      <a:pt x="3692" y="9652"/>
                      <a:pt x="4201" y="9398"/>
                      <a:pt x="4583" y="8890"/>
                    </a:cubicBezTo>
                    <a:cubicBezTo>
                      <a:pt x="4965" y="8382"/>
                      <a:pt x="5220" y="7620"/>
                      <a:pt x="5220" y="6731"/>
                    </a:cubicBezTo>
                    <a:lnTo>
                      <a:pt x="5220" y="0"/>
                    </a:lnTo>
                    <a:lnTo>
                      <a:pt x="6875" y="0"/>
                    </a:lnTo>
                    <a:lnTo>
                      <a:pt x="6875" y="10922"/>
                    </a:lnTo>
                    <a:lnTo>
                      <a:pt x="5602" y="10922"/>
                    </a:lnTo>
                    <a:lnTo>
                      <a:pt x="5347" y="9652"/>
                    </a:lnTo>
                    <a:lnTo>
                      <a:pt x="5347" y="9652"/>
                    </a:lnTo>
                    <a:cubicBezTo>
                      <a:pt x="5347" y="9652"/>
                      <a:pt x="4711" y="10541"/>
                      <a:pt x="4201" y="10795"/>
                    </a:cubicBezTo>
                    <a:cubicBezTo>
                      <a:pt x="3692" y="11049"/>
                      <a:pt x="3183" y="11176"/>
                      <a:pt x="2674" y="1117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39" name="Google Shape;239;p34"/>
              <p:cNvSpPr/>
              <p:nvPr/>
            </p:nvSpPr>
            <p:spPr>
              <a:xfrm>
                <a:off x="1476096" y="4868671"/>
                <a:ext cx="4201" cy="11176"/>
              </a:xfrm>
              <a:custGeom>
                <a:rect b="b" l="l" r="r" t="t"/>
                <a:pathLst>
                  <a:path extrusionOk="0" h="11176" w="4201">
                    <a:moveTo>
                      <a:pt x="127" y="11176"/>
                    </a:moveTo>
                    <a:lnTo>
                      <a:pt x="127" y="254"/>
                    </a:lnTo>
                    <a:lnTo>
                      <a:pt x="1400" y="254"/>
                    </a:lnTo>
                    <a:lnTo>
                      <a:pt x="1655" y="1651"/>
                    </a:lnTo>
                    <a:lnTo>
                      <a:pt x="1655" y="1651"/>
                    </a:lnTo>
                    <a:cubicBezTo>
                      <a:pt x="1655" y="1651"/>
                      <a:pt x="2037" y="889"/>
                      <a:pt x="2292" y="508"/>
                    </a:cubicBezTo>
                    <a:cubicBezTo>
                      <a:pt x="2546" y="127"/>
                      <a:pt x="2928" y="0"/>
                      <a:pt x="3437" y="0"/>
                    </a:cubicBezTo>
                    <a:cubicBezTo>
                      <a:pt x="3692" y="0"/>
                      <a:pt x="3947" y="0"/>
                      <a:pt x="4201" y="127"/>
                    </a:cubicBezTo>
                    <a:lnTo>
                      <a:pt x="4201" y="1905"/>
                    </a:lnTo>
                    <a:lnTo>
                      <a:pt x="3692" y="1905"/>
                    </a:lnTo>
                    <a:cubicBezTo>
                      <a:pt x="3692" y="1905"/>
                      <a:pt x="3056" y="1905"/>
                      <a:pt x="2674" y="2159"/>
                    </a:cubicBezTo>
                    <a:cubicBezTo>
                      <a:pt x="2419" y="2286"/>
                      <a:pt x="2164" y="2540"/>
                      <a:pt x="1910" y="2921"/>
                    </a:cubicBezTo>
                    <a:cubicBezTo>
                      <a:pt x="1782" y="3302"/>
                      <a:pt x="1655" y="3810"/>
                      <a:pt x="1655" y="4445"/>
                    </a:cubicBezTo>
                    <a:lnTo>
                      <a:pt x="1655" y="11176"/>
                    </a:lnTo>
                    <a:lnTo>
                      <a:pt x="0" y="111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40" name="Google Shape;240;p34"/>
              <p:cNvSpPr/>
              <p:nvPr/>
            </p:nvSpPr>
            <p:spPr>
              <a:xfrm>
                <a:off x="1483608" y="4868545"/>
                <a:ext cx="7893" cy="11429"/>
              </a:xfrm>
              <a:custGeom>
                <a:rect b="b" l="l" r="r" t="t"/>
                <a:pathLst>
                  <a:path extrusionOk="0" h="11429" w="7893">
                    <a:moveTo>
                      <a:pt x="3947" y="11430"/>
                    </a:moveTo>
                    <a:cubicBezTo>
                      <a:pt x="2674" y="11430"/>
                      <a:pt x="1655" y="10922"/>
                      <a:pt x="1019" y="10033"/>
                    </a:cubicBezTo>
                    <a:cubicBezTo>
                      <a:pt x="382" y="9144"/>
                      <a:pt x="0" y="7620"/>
                      <a:pt x="0" y="5715"/>
                    </a:cubicBezTo>
                    <a:cubicBezTo>
                      <a:pt x="0" y="3810"/>
                      <a:pt x="382" y="2286"/>
                      <a:pt x="1019" y="1397"/>
                    </a:cubicBezTo>
                    <a:cubicBezTo>
                      <a:pt x="1655" y="508"/>
                      <a:pt x="2674" y="0"/>
                      <a:pt x="3947" y="0"/>
                    </a:cubicBezTo>
                    <a:cubicBezTo>
                      <a:pt x="5220" y="0"/>
                      <a:pt x="6238" y="508"/>
                      <a:pt x="6875" y="1397"/>
                    </a:cubicBezTo>
                    <a:cubicBezTo>
                      <a:pt x="7512" y="2286"/>
                      <a:pt x="7894" y="3810"/>
                      <a:pt x="7894" y="5715"/>
                    </a:cubicBezTo>
                    <a:cubicBezTo>
                      <a:pt x="7894" y="7620"/>
                      <a:pt x="7512" y="9144"/>
                      <a:pt x="6875" y="10033"/>
                    </a:cubicBezTo>
                    <a:cubicBezTo>
                      <a:pt x="6238" y="10922"/>
                      <a:pt x="5220" y="11430"/>
                      <a:pt x="3947" y="11430"/>
                    </a:cubicBezTo>
                    <a:close/>
                    <a:moveTo>
                      <a:pt x="3947" y="10033"/>
                    </a:moveTo>
                    <a:cubicBezTo>
                      <a:pt x="4711" y="10033"/>
                      <a:pt x="5220" y="9652"/>
                      <a:pt x="5602" y="9017"/>
                    </a:cubicBezTo>
                    <a:cubicBezTo>
                      <a:pt x="5984" y="8382"/>
                      <a:pt x="6111" y="7493"/>
                      <a:pt x="6111" y="6223"/>
                    </a:cubicBezTo>
                    <a:lnTo>
                      <a:pt x="6111" y="5461"/>
                    </a:lnTo>
                    <a:cubicBezTo>
                      <a:pt x="6111" y="4191"/>
                      <a:pt x="5984" y="3302"/>
                      <a:pt x="5602" y="2667"/>
                    </a:cubicBezTo>
                    <a:cubicBezTo>
                      <a:pt x="5220" y="2032"/>
                      <a:pt x="4711" y="1651"/>
                      <a:pt x="3947" y="1651"/>
                    </a:cubicBezTo>
                    <a:cubicBezTo>
                      <a:pt x="3183" y="1651"/>
                      <a:pt x="2674" y="2032"/>
                      <a:pt x="2292" y="2667"/>
                    </a:cubicBezTo>
                    <a:cubicBezTo>
                      <a:pt x="1910" y="3302"/>
                      <a:pt x="1782" y="4191"/>
                      <a:pt x="1782" y="5461"/>
                    </a:cubicBezTo>
                    <a:lnTo>
                      <a:pt x="1782" y="6223"/>
                    </a:lnTo>
                    <a:cubicBezTo>
                      <a:pt x="1782" y="7493"/>
                      <a:pt x="1910" y="8382"/>
                      <a:pt x="2292" y="9017"/>
                    </a:cubicBezTo>
                    <a:cubicBezTo>
                      <a:pt x="2674" y="9652"/>
                      <a:pt x="3183" y="10033"/>
                      <a:pt x="3947" y="1003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41" name="Google Shape;241;p34"/>
              <p:cNvSpPr/>
              <p:nvPr/>
            </p:nvSpPr>
            <p:spPr>
              <a:xfrm>
                <a:off x="1495575" y="4868671"/>
                <a:ext cx="7256" cy="14859"/>
              </a:xfrm>
              <a:custGeom>
                <a:rect b="b" l="l" r="r" t="t"/>
                <a:pathLst>
                  <a:path extrusionOk="0" h="14859" w="7256">
                    <a:moveTo>
                      <a:pt x="0" y="14732"/>
                    </a:moveTo>
                    <a:lnTo>
                      <a:pt x="0" y="254"/>
                    </a:lnTo>
                    <a:lnTo>
                      <a:pt x="1273" y="254"/>
                    </a:lnTo>
                    <a:lnTo>
                      <a:pt x="1528" y="1524"/>
                    </a:lnTo>
                    <a:lnTo>
                      <a:pt x="1528" y="1524"/>
                    </a:lnTo>
                    <a:cubicBezTo>
                      <a:pt x="1528" y="1524"/>
                      <a:pt x="2164" y="635"/>
                      <a:pt x="2546" y="381"/>
                    </a:cubicBezTo>
                    <a:cubicBezTo>
                      <a:pt x="2928" y="127"/>
                      <a:pt x="3437" y="0"/>
                      <a:pt x="3947" y="0"/>
                    </a:cubicBezTo>
                    <a:cubicBezTo>
                      <a:pt x="4965" y="0"/>
                      <a:pt x="5856" y="508"/>
                      <a:pt x="6366" y="1397"/>
                    </a:cubicBezTo>
                    <a:cubicBezTo>
                      <a:pt x="7002" y="2286"/>
                      <a:pt x="7257" y="3810"/>
                      <a:pt x="7257" y="5715"/>
                    </a:cubicBezTo>
                    <a:cubicBezTo>
                      <a:pt x="7257" y="6985"/>
                      <a:pt x="7130" y="8128"/>
                      <a:pt x="6875" y="9017"/>
                    </a:cubicBezTo>
                    <a:cubicBezTo>
                      <a:pt x="6620" y="9906"/>
                      <a:pt x="6238" y="10541"/>
                      <a:pt x="5729" y="10922"/>
                    </a:cubicBezTo>
                    <a:cubicBezTo>
                      <a:pt x="5220" y="11303"/>
                      <a:pt x="4711" y="11557"/>
                      <a:pt x="4074" y="11557"/>
                    </a:cubicBezTo>
                    <a:cubicBezTo>
                      <a:pt x="3565" y="11557"/>
                      <a:pt x="3056" y="11557"/>
                      <a:pt x="2674" y="11176"/>
                    </a:cubicBezTo>
                    <a:cubicBezTo>
                      <a:pt x="2292" y="10922"/>
                      <a:pt x="1910" y="10668"/>
                      <a:pt x="1782" y="10287"/>
                    </a:cubicBezTo>
                    <a:lnTo>
                      <a:pt x="1782" y="10287"/>
                    </a:lnTo>
                    <a:lnTo>
                      <a:pt x="1782" y="14859"/>
                    </a:lnTo>
                    <a:lnTo>
                      <a:pt x="127" y="14859"/>
                    </a:lnTo>
                    <a:close/>
                    <a:moveTo>
                      <a:pt x="3692" y="9906"/>
                    </a:moveTo>
                    <a:cubicBezTo>
                      <a:pt x="4329" y="9906"/>
                      <a:pt x="4838" y="9652"/>
                      <a:pt x="5220" y="9017"/>
                    </a:cubicBezTo>
                    <a:cubicBezTo>
                      <a:pt x="5602" y="8382"/>
                      <a:pt x="5729" y="7493"/>
                      <a:pt x="5729" y="6096"/>
                    </a:cubicBezTo>
                    <a:lnTo>
                      <a:pt x="5729" y="5334"/>
                    </a:lnTo>
                    <a:cubicBezTo>
                      <a:pt x="5729" y="3937"/>
                      <a:pt x="5602" y="3048"/>
                      <a:pt x="5220" y="2413"/>
                    </a:cubicBezTo>
                    <a:cubicBezTo>
                      <a:pt x="4838" y="1778"/>
                      <a:pt x="4456" y="1524"/>
                      <a:pt x="3692" y="1524"/>
                    </a:cubicBezTo>
                    <a:cubicBezTo>
                      <a:pt x="2928" y="1524"/>
                      <a:pt x="2546" y="1905"/>
                      <a:pt x="2164" y="2540"/>
                    </a:cubicBezTo>
                    <a:cubicBezTo>
                      <a:pt x="1782" y="3175"/>
                      <a:pt x="1655" y="4064"/>
                      <a:pt x="1655" y="5334"/>
                    </a:cubicBezTo>
                    <a:lnTo>
                      <a:pt x="1655" y="6096"/>
                    </a:lnTo>
                    <a:cubicBezTo>
                      <a:pt x="1655" y="7366"/>
                      <a:pt x="1782" y="8255"/>
                      <a:pt x="2164" y="8890"/>
                    </a:cubicBezTo>
                    <a:cubicBezTo>
                      <a:pt x="2546" y="9525"/>
                      <a:pt x="2928" y="9906"/>
                      <a:pt x="3692" y="990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42" name="Google Shape;242;p34"/>
              <p:cNvSpPr/>
              <p:nvPr/>
            </p:nvSpPr>
            <p:spPr>
              <a:xfrm>
                <a:off x="1506906" y="4868545"/>
                <a:ext cx="7638" cy="11429"/>
              </a:xfrm>
              <a:custGeom>
                <a:rect b="b" l="l" r="r" t="t"/>
                <a:pathLst>
                  <a:path extrusionOk="0" h="11429" w="7638">
                    <a:moveTo>
                      <a:pt x="4074" y="11430"/>
                    </a:moveTo>
                    <a:cubicBezTo>
                      <a:pt x="2674" y="11430"/>
                      <a:pt x="1655" y="10922"/>
                      <a:pt x="1019" y="10033"/>
                    </a:cubicBezTo>
                    <a:cubicBezTo>
                      <a:pt x="382" y="9144"/>
                      <a:pt x="0" y="7620"/>
                      <a:pt x="0" y="5715"/>
                    </a:cubicBezTo>
                    <a:cubicBezTo>
                      <a:pt x="0" y="3810"/>
                      <a:pt x="382" y="2286"/>
                      <a:pt x="1019" y="1397"/>
                    </a:cubicBezTo>
                    <a:cubicBezTo>
                      <a:pt x="1655" y="508"/>
                      <a:pt x="2674" y="0"/>
                      <a:pt x="4074" y="0"/>
                    </a:cubicBezTo>
                    <a:cubicBezTo>
                      <a:pt x="5220" y="0"/>
                      <a:pt x="6111" y="381"/>
                      <a:pt x="6748" y="1143"/>
                    </a:cubicBezTo>
                    <a:cubicBezTo>
                      <a:pt x="7384" y="1905"/>
                      <a:pt x="7639" y="3302"/>
                      <a:pt x="7639" y="5080"/>
                    </a:cubicBezTo>
                    <a:lnTo>
                      <a:pt x="7639" y="6223"/>
                    </a:lnTo>
                    <a:lnTo>
                      <a:pt x="1655" y="6223"/>
                    </a:lnTo>
                    <a:cubicBezTo>
                      <a:pt x="1655" y="7493"/>
                      <a:pt x="1910" y="8382"/>
                      <a:pt x="2292" y="9017"/>
                    </a:cubicBezTo>
                    <a:cubicBezTo>
                      <a:pt x="2674" y="9652"/>
                      <a:pt x="3310" y="9906"/>
                      <a:pt x="4074" y="9906"/>
                    </a:cubicBezTo>
                    <a:cubicBezTo>
                      <a:pt x="4583" y="9906"/>
                      <a:pt x="5093" y="9652"/>
                      <a:pt x="5347" y="9271"/>
                    </a:cubicBezTo>
                    <a:cubicBezTo>
                      <a:pt x="5602" y="8890"/>
                      <a:pt x="5856" y="8255"/>
                      <a:pt x="5856" y="7493"/>
                    </a:cubicBezTo>
                    <a:lnTo>
                      <a:pt x="7512" y="7493"/>
                    </a:lnTo>
                    <a:cubicBezTo>
                      <a:pt x="7512" y="8763"/>
                      <a:pt x="7130" y="9652"/>
                      <a:pt x="6493" y="10414"/>
                    </a:cubicBezTo>
                    <a:cubicBezTo>
                      <a:pt x="5856" y="11176"/>
                      <a:pt x="4965" y="11430"/>
                      <a:pt x="3947" y="11430"/>
                    </a:cubicBezTo>
                    <a:close/>
                    <a:moveTo>
                      <a:pt x="1655" y="4699"/>
                    </a:moveTo>
                    <a:lnTo>
                      <a:pt x="5729" y="4699"/>
                    </a:lnTo>
                    <a:cubicBezTo>
                      <a:pt x="5729" y="3683"/>
                      <a:pt x="5602" y="2921"/>
                      <a:pt x="5220" y="2286"/>
                    </a:cubicBezTo>
                    <a:cubicBezTo>
                      <a:pt x="4838" y="1651"/>
                      <a:pt x="4456" y="1524"/>
                      <a:pt x="3819" y="1524"/>
                    </a:cubicBezTo>
                    <a:cubicBezTo>
                      <a:pt x="3056" y="1524"/>
                      <a:pt x="2546" y="1778"/>
                      <a:pt x="2164" y="2286"/>
                    </a:cubicBezTo>
                    <a:cubicBezTo>
                      <a:pt x="1782" y="2794"/>
                      <a:pt x="1655" y="3556"/>
                      <a:pt x="1528" y="46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43" name="Google Shape;243;p34"/>
              <p:cNvSpPr/>
              <p:nvPr/>
            </p:nvSpPr>
            <p:spPr>
              <a:xfrm>
                <a:off x="1518237" y="4868671"/>
                <a:ext cx="8530" cy="11303"/>
              </a:xfrm>
              <a:custGeom>
                <a:rect b="b" l="l" r="r" t="t"/>
                <a:pathLst>
                  <a:path extrusionOk="0" h="11303" w="8530">
                    <a:moveTo>
                      <a:pt x="2801" y="11303"/>
                    </a:moveTo>
                    <a:cubicBezTo>
                      <a:pt x="2801" y="11303"/>
                      <a:pt x="2292" y="11303"/>
                      <a:pt x="1910" y="11303"/>
                    </a:cubicBezTo>
                    <a:cubicBezTo>
                      <a:pt x="1528" y="11303"/>
                      <a:pt x="1273" y="11049"/>
                      <a:pt x="1019" y="10922"/>
                    </a:cubicBezTo>
                    <a:cubicBezTo>
                      <a:pt x="764" y="10668"/>
                      <a:pt x="509" y="10414"/>
                      <a:pt x="255" y="10033"/>
                    </a:cubicBezTo>
                    <a:cubicBezTo>
                      <a:pt x="0" y="9652"/>
                      <a:pt x="0" y="9144"/>
                      <a:pt x="0" y="8382"/>
                    </a:cubicBezTo>
                    <a:cubicBezTo>
                      <a:pt x="0" y="7366"/>
                      <a:pt x="255" y="6604"/>
                      <a:pt x="764" y="6096"/>
                    </a:cubicBezTo>
                    <a:cubicBezTo>
                      <a:pt x="1273" y="5588"/>
                      <a:pt x="1910" y="5207"/>
                      <a:pt x="2801" y="5080"/>
                    </a:cubicBezTo>
                    <a:cubicBezTo>
                      <a:pt x="3692" y="4826"/>
                      <a:pt x="4583" y="4826"/>
                      <a:pt x="5602" y="4826"/>
                    </a:cubicBezTo>
                    <a:lnTo>
                      <a:pt x="5602" y="3429"/>
                    </a:lnTo>
                    <a:cubicBezTo>
                      <a:pt x="5602" y="3429"/>
                      <a:pt x="5602" y="2540"/>
                      <a:pt x="5220" y="2159"/>
                    </a:cubicBezTo>
                    <a:cubicBezTo>
                      <a:pt x="4838" y="1778"/>
                      <a:pt x="4583" y="1651"/>
                      <a:pt x="3819" y="1651"/>
                    </a:cubicBezTo>
                    <a:cubicBezTo>
                      <a:pt x="3183" y="1651"/>
                      <a:pt x="2801" y="1778"/>
                      <a:pt x="2546" y="2159"/>
                    </a:cubicBezTo>
                    <a:cubicBezTo>
                      <a:pt x="2292" y="2540"/>
                      <a:pt x="2164" y="2921"/>
                      <a:pt x="2164" y="3302"/>
                    </a:cubicBezTo>
                    <a:lnTo>
                      <a:pt x="2164" y="3556"/>
                    </a:lnTo>
                    <a:lnTo>
                      <a:pt x="509" y="3556"/>
                    </a:lnTo>
                    <a:cubicBezTo>
                      <a:pt x="509" y="3556"/>
                      <a:pt x="509" y="3429"/>
                      <a:pt x="509" y="3302"/>
                    </a:cubicBezTo>
                    <a:lnTo>
                      <a:pt x="509" y="3048"/>
                    </a:lnTo>
                    <a:cubicBezTo>
                      <a:pt x="509" y="2032"/>
                      <a:pt x="891" y="1270"/>
                      <a:pt x="1528" y="762"/>
                    </a:cubicBezTo>
                    <a:cubicBezTo>
                      <a:pt x="2164" y="254"/>
                      <a:pt x="3056" y="0"/>
                      <a:pt x="4074" y="0"/>
                    </a:cubicBezTo>
                    <a:cubicBezTo>
                      <a:pt x="5220" y="0"/>
                      <a:pt x="5984" y="254"/>
                      <a:pt x="6620" y="762"/>
                    </a:cubicBezTo>
                    <a:cubicBezTo>
                      <a:pt x="7130" y="1270"/>
                      <a:pt x="7384" y="2032"/>
                      <a:pt x="7384" y="3048"/>
                    </a:cubicBezTo>
                    <a:lnTo>
                      <a:pt x="7384" y="9144"/>
                    </a:lnTo>
                    <a:cubicBezTo>
                      <a:pt x="7384" y="9144"/>
                      <a:pt x="7384" y="9652"/>
                      <a:pt x="7512" y="9652"/>
                    </a:cubicBezTo>
                    <a:cubicBezTo>
                      <a:pt x="7639" y="9652"/>
                      <a:pt x="7766" y="9779"/>
                      <a:pt x="7894" y="9779"/>
                    </a:cubicBezTo>
                    <a:lnTo>
                      <a:pt x="8530" y="9779"/>
                    </a:lnTo>
                    <a:lnTo>
                      <a:pt x="8530" y="10922"/>
                    </a:lnTo>
                    <a:cubicBezTo>
                      <a:pt x="8530" y="10922"/>
                      <a:pt x="8275" y="10922"/>
                      <a:pt x="8148" y="11049"/>
                    </a:cubicBezTo>
                    <a:cubicBezTo>
                      <a:pt x="8021" y="11176"/>
                      <a:pt x="7766" y="11049"/>
                      <a:pt x="7512" y="11049"/>
                    </a:cubicBezTo>
                    <a:cubicBezTo>
                      <a:pt x="7130" y="11049"/>
                      <a:pt x="6748" y="11049"/>
                      <a:pt x="6366" y="10668"/>
                    </a:cubicBezTo>
                    <a:cubicBezTo>
                      <a:pt x="6111" y="10414"/>
                      <a:pt x="5856" y="10033"/>
                      <a:pt x="5729" y="9652"/>
                    </a:cubicBezTo>
                    <a:lnTo>
                      <a:pt x="5729" y="9652"/>
                    </a:lnTo>
                    <a:cubicBezTo>
                      <a:pt x="5729" y="9652"/>
                      <a:pt x="5093" y="10414"/>
                      <a:pt x="4583" y="10668"/>
                    </a:cubicBezTo>
                    <a:cubicBezTo>
                      <a:pt x="4074" y="10922"/>
                      <a:pt x="3565" y="11049"/>
                      <a:pt x="3056" y="11049"/>
                    </a:cubicBezTo>
                    <a:close/>
                    <a:moveTo>
                      <a:pt x="3310" y="9906"/>
                    </a:moveTo>
                    <a:cubicBezTo>
                      <a:pt x="3310" y="9906"/>
                      <a:pt x="4074" y="9906"/>
                      <a:pt x="4329" y="9652"/>
                    </a:cubicBezTo>
                    <a:cubicBezTo>
                      <a:pt x="4711" y="9398"/>
                      <a:pt x="4965" y="9144"/>
                      <a:pt x="5220" y="8763"/>
                    </a:cubicBezTo>
                    <a:cubicBezTo>
                      <a:pt x="5475" y="8382"/>
                      <a:pt x="5602" y="7874"/>
                      <a:pt x="5602" y="7239"/>
                    </a:cubicBezTo>
                    <a:lnTo>
                      <a:pt x="5602" y="6223"/>
                    </a:lnTo>
                    <a:cubicBezTo>
                      <a:pt x="4838" y="6223"/>
                      <a:pt x="4201" y="6223"/>
                      <a:pt x="3692" y="6350"/>
                    </a:cubicBezTo>
                    <a:cubicBezTo>
                      <a:pt x="3183" y="6350"/>
                      <a:pt x="2674" y="6604"/>
                      <a:pt x="2419" y="6985"/>
                    </a:cubicBezTo>
                    <a:cubicBezTo>
                      <a:pt x="2164" y="7239"/>
                      <a:pt x="1910" y="7747"/>
                      <a:pt x="1910" y="8255"/>
                    </a:cubicBezTo>
                    <a:cubicBezTo>
                      <a:pt x="1910" y="8890"/>
                      <a:pt x="2037" y="9271"/>
                      <a:pt x="2292" y="9525"/>
                    </a:cubicBezTo>
                    <a:cubicBezTo>
                      <a:pt x="2546" y="9779"/>
                      <a:pt x="2928" y="9906"/>
                      <a:pt x="3438" y="990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44" name="Google Shape;244;p34"/>
              <p:cNvSpPr/>
              <p:nvPr/>
            </p:nvSpPr>
            <p:spPr>
              <a:xfrm>
                <a:off x="1530332" y="4868671"/>
                <a:ext cx="6874" cy="11176"/>
              </a:xfrm>
              <a:custGeom>
                <a:rect b="b" l="l" r="r" t="t"/>
                <a:pathLst>
                  <a:path extrusionOk="0" h="11176" w="6874">
                    <a:moveTo>
                      <a:pt x="0" y="11176"/>
                    </a:moveTo>
                    <a:lnTo>
                      <a:pt x="0" y="254"/>
                    </a:lnTo>
                    <a:lnTo>
                      <a:pt x="1273" y="254"/>
                    </a:lnTo>
                    <a:lnTo>
                      <a:pt x="1528" y="1524"/>
                    </a:lnTo>
                    <a:lnTo>
                      <a:pt x="1528" y="1524"/>
                    </a:lnTo>
                    <a:cubicBezTo>
                      <a:pt x="1528" y="1524"/>
                      <a:pt x="2164" y="635"/>
                      <a:pt x="2674" y="381"/>
                    </a:cubicBezTo>
                    <a:cubicBezTo>
                      <a:pt x="3183" y="127"/>
                      <a:pt x="3692" y="0"/>
                      <a:pt x="4201" y="0"/>
                    </a:cubicBezTo>
                    <a:cubicBezTo>
                      <a:pt x="4965" y="0"/>
                      <a:pt x="5729" y="254"/>
                      <a:pt x="6111" y="762"/>
                    </a:cubicBezTo>
                    <a:cubicBezTo>
                      <a:pt x="6620" y="1270"/>
                      <a:pt x="6875" y="2159"/>
                      <a:pt x="6875" y="3302"/>
                    </a:cubicBezTo>
                    <a:lnTo>
                      <a:pt x="6875" y="11176"/>
                    </a:lnTo>
                    <a:lnTo>
                      <a:pt x="5220" y="11176"/>
                    </a:lnTo>
                    <a:lnTo>
                      <a:pt x="5220" y="3429"/>
                    </a:lnTo>
                    <a:cubicBezTo>
                      <a:pt x="5220" y="2667"/>
                      <a:pt x="5093" y="2159"/>
                      <a:pt x="4838" y="1905"/>
                    </a:cubicBezTo>
                    <a:cubicBezTo>
                      <a:pt x="4583" y="1651"/>
                      <a:pt x="4201" y="1524"/>
                      <a:pt x="3692" y="1524"/>
                    </a:cubicBezTo>
                    <a:cubicBezTo>
                      <a:pt x="3183" y="1524"/>
                      <a:pt x="2674" y="1778"/>
                      <a:pt x="2292" y="2286"/>
                    </a:cubicBezTo>
                    <a:cubicBezTo>
                      <a:pt x="1910" y="2794"/>
                      <a:pt x="1655" y="3556"/>
                      <a:pt x="1655" y="4445"/>
                    </a:cubicBezTo>
                    <a:lnTo>
                      <a:pt x="1655" y="11176"/>
                    </a:lnTo>
                    <a:lnTo>
                      <a:pt x="0" y="111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45" name="Google Shape;245;p34"/>
              <p:cNvSpPr/>
              <p:nvPr/>
            </p:nvSpPr>
            <p:spPr>
              <a:xfrm>
                <a:off x="1546501" y="4865623"/>
                <a:ext cx="11458" cy="14223"/>
              </a:xfrm>
              <a:custGeom>
                <a:rect b="b" l="l" r="r" t="t"/>
                <a:pathLst>
                  <a:path extrusionOk="0" h="14223" w="11458">
                    <a:moveTo>
                      <a:pt x="0" y="14224"/>
                    </a:moveTo>
                    <a:lnTo>
                      <a:pt x="4583" y="0"/>
                    </a:lnTo>
                    <a:lnTo>
                      <a:pt x="6875" y="0"/>
                    </a:lnTo>
                    <a:lnTo>
                      <a:pt x="11458" y="14224"/>
                    </a:lnTo>
                    <a:lnTo>
                      <a:pt x="9421" y="14224"/>
                    </a:lnTo>
                    <a:lnTo>
                      <a:pt x="8403" y="11049"/>
                    </a:lnTo>
                    <a:lnTo>
                      <a:pt x="2801" y="11049"/>
                    </a:lnTo>
                    <a:lnTo>
                      <a:pt x="1782" y="14224"/>
                    </a:lnTo>
                    <a:lnTo>
                      <a:pt x="0" y="14224"/>
                    </a:lnTo>
                    <a:close/>
                    <a:moveTo>
                      <a:pt x="3310" y="9271"/>
                    </a:moveTo>
                    <a:lnTo>
                      <a:pt x="7894" y="9271"/>
                    </a:lnTo>
                    <a:lnTo>
                      <a:pt x="5984" y="2921"/>
                    </a:lnTo>
                    <a:cubicBezTo>
                      <a:pt x="5984" y="2921"/>
                      <a:pt x="5984" y="2540"/>
                      <a:pt x="5856" y="2286"/>
                    </a:cubicBezTo>
                    <a:cubicBezTo>
                      <a:pt x="5856" y="2032"/>
                      <a:pt x="5856" y="1778"/>
                      <a:pt x="5729" y="1270"/>
                    </a:cubicBezTo>
                    <a:lnTo>
                      <a:pt x="5729" y="1270"/>
                    </a:lnTo>
                    <a:cubicBezTo>
                      <a:pt x="5729" y="1270"/>
                      <a:pt x="5602" y="2032"/>
                      <a:pt x="5602" y="2286"/>
                    </a:cubicBezTo>
                    <a:cubicBezTo>
                      <a:pt x="5602" y="2540"/>
                      <a:pt x="5602" y="2794"/>
                      <a:pt x="5475" y="2921"/>
                    </a:cubicBezTo>
                    <a:lnTo>
                      <a:pt x="3565" y="927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46" name="Google Shape;246;p34"/>
              <p:cNvSpPr/>
              <p:nvPr/>
            </p:nvSpPr>
            <p:spPr>
              <a:xfrm>
                <a:off x="1560633" y="4869053"/>
                <a:ext cx="7002" cy="11429"/>
              </a:xfrm>
              <a:custGeom>
                <a:rect b="b" l="l" r="r" t="t"/>
                <a:pathLst>
                  <a:path extrusionOk="0" h="11429" w="7002">
                    <a:moveTo>
                      <a:pt x="3565" y="10922"/>
                    </a:moveTo>
                    <a:cubicBezTo>
                      <a:pt x="2674" y="10922"/>
                      <a:pt x="2037" y="10795"/>
                      <a:pt x="1528" y="10414"/>
                    </a:cubicBezTo>
                    <a:cubicBezTo>
                      <a:pt x="1019" y="10160"/>
                      <a:pt x="637" y="9652"/>
                      <a:pt x="382" y="9271"/>
                    </a:cubicBezTo>
                    <a:cubicBezTo>
                      <a:pt x="127" y="8763"/>
                      <a:pt x="0" y="8255"/>
                      <a:pt x="0" y="7747"/>
                    </a:cubicBezTo>
                    <a:cubicBezTo>
                      <a:pt x="0" y="7620"/>
                      <a:pt x="0" y="7493"/>
                      <a:pt x="0" y="7366"/>
                    </a:cubicBezTo>
                    <a:cubicBezTo>
                      <a:pt x="0" y="7366"/>
                      <a:pt x="0" y="7366"/>
                      <a:pt x="0" y="7366"/>
                    </a:cubicBezTo>
                    <a:lnTo>
                      <a:pt x="1782" y="7366"/>
                    </a:lnTo>
                    <a:lnTo>
                      <a:pt x="1782" y="7620"/>
                    </a:lnTo>
                    <a:cubicBezTo>
                      <a:pt x="1782" y="8255"/>
                      <a:pt x="1910" y="8763"/>
                      <a:pt x="2292" y="9144"/>
                    </a:cubicBezTo>
                    <a:cubicBezTo>
                      <a:pt x="2674" y="9398"/>
                      <a:pt x="3056" y="9652"/>
                      <a:pt x="3565" y="9652"/>
                    </a:cubicBezTo>
                    <a:cubicBezTo>
                      <a:pt x="3947" y="9652"/>
                      <a:pt x="4456" y="9525"/>
                      <a:pt x="4711" y="9271"/>
                    </a:cubicBezTo>
                    <a:cubicBezTo>
                      <a:pt x="4965" y="9017"/>
                      <a:pt x="5220" y="8636"/>
                      <a:pt x="5220" y="8128"/>
                    </a:cubicBezTo>
                    <a:cubicBezTo>
                      <a:pt x="5220" y="7620"/>
                      <a:pt x="5220" y="7366"/>
                      <a:pt x="4838" y="7112"/>
                    </a:cubicBezTo>
                    <a:cubicBezTo>
                      <a:pt x="4456" y="6858"/>
                      <a:pt x="4329" y="6604"/>
                      <a:pt x="3947" y="6477"/>
                    </a:cubicBezTo>
                    <a:cubicBezTo>
                      <a:pt x="3565" y="6350"/>
                      <a:pt x="3183" y="6223"/>
                      <a:pt x="2801" y="5969"/>
                    </a:cubicBezTo>
                    <a:cubicBezTo>
                      <a:pt x="2419" y="5842"/>
                      <a:pt x="1910" y="5588"/>
                      <a:pt x="1655" y="5461"/>
                    </a:cubicBezTo>
                    <a:cubicBezTo>
                      <a:pt x="1273" y="5207"/>
                      <a:pt x="1019" y="4953"/>
                      <a:pt x="764" y="4572"/>
                    </a:cubicBezTo>
                    <a:cubicBezTo>
                      <a:pt x="509" y="4191"/>
                      <a:pt x="382" y="3683"/>
                      <a:pt x="382" y="3048"/>
                    </a:cubicBezTo>
                    <a:cubicBezTo>
                      <a:pt x="382" y="2413"/>
                      <a:pt x="509" y="1778"/>
                      <a:pt x="764" y="1397"/>
                    </a:cubicBezTo>
                    <a:cubicBezTo>
                      <a:pt x="1019" y="889"/>
                      <a:pt x="1400" y="635"/>
                      <a:pt x="1910" y="381"/>
                    </a:cubicBezTo>
                    <a:cubicBezTo>
                      <a:pt x="2419" y="127"/>
                      <a:pt x="3056" y="0"/>
                      <a:pt x="3692" y="0"/>
                    </a:cubicBezTo>
                    <a:cubicBezTo>
                      <a:pt x="4329" y="0"/>
                      <a:pt x="4965" y="127"/>
                      <a:pt x="5347" y="381"/>
                    </a:cubicBezTo>
                    <a:cubicBezTo>
                      <a:pt x="5856" y="635"/>
                      <a:pt x="6111" y="1016"/>
                      <a:pt x="6366" y="1524"/>
                    </a:cubicBezTo>
                    <a:cubicBezTo>
                      <a:pt x="6620" y="2032"/>
                      <a:pt x="6748" y="2540"/>
                      <a:pt x="6748" y="3048"/>
                    </a:cubicBezTo>
                    <a:cubicBezTo>
                      <a:pt x="6748" y="3048"/>
                      <a:pt x="6748" y="3175"/>
                      <a:pt x="6748" y="3302"/>
                    </a:cubicBezTo>
                    <a:cubicBezTo>
                      <a:pt x="6748" y="3302"/>
                      <a:pt x="6748" y="3429"/>
                      <a:pt x="6748" y="3429"/>
                    </a:cubicBezTo>
                    <a:lnTo>
                      <a:pt x="4965" y="3429"/>
                    </a:lnTo>
                    <a:cubicBezTo>
                      <a:pt x="4965" y="3429"/>
                      <a:pt x="4965" y="2413"/>
                      <a:pt x="4583" y="2032"/>
                    </a:cubicBezTo>
                    <a:cubicBezTo>
                      <a:pt x="4329" y="1651"/>
                      <a:pt x="3947" y="1524"/>
                      <a:pt x="3437" y="1524"/>
                    </a:cubicBezTo>
                    <a:cubicBezTo>
                      <a:pt x="3056" y="1524"/>
                      <a:pt x="2674" y="1524"/>
                      <a:pt x="2546" y="1778"/>
                    </a:cubicBezTo>
                    <a:cubicBezTo>
                      <a:pt x="2292" y="1905"/>
                      <a:pt x="2164" y="2159"/>
                      <a:pt x="2164" y="2413"/>
                    </a:cubicBezTo>
                    <a:cubicBezTo>
                      <a:pt x="2164" y="2667"/>
                      <a:pt x="2164" y="2921"/>
                      <a:pt x="2164" y="3048"/>
                    </a:cubicBezTo>
                    <a:cubicBezTo>
                      <a:pt x="2164" y="3429"/>
                      <a:pt x="2164" y="3810"/>
                      <a:pt x="2546" y="3937"/>
                    </a:cubicBezTo>
                    <a:cubicBezTo>
                      <a:pt x="2801" y="4191"/>
                      <a:pt x="3056" y="4318"/>
                      <a:pt x="3437" y="4445"/>
                    </a:cubicBezTo>
                    <a:cubicBezTo>
                      <a:pt x="3819" y="4572"/>
                      <a:pt x="4201" y="4699"/>
                      <a:pt x="4583" y="4826"/>
                    </a:cubicBezTo>
                    <a:cubicBezTo>
                      <a:pt x="4965" y="4953"/>
                      <a:pt x="5475" y="5207"/>
                      <a:pt x="5729" y="5334"/>
                    </a:cubicBezTo>
                    <a:cubicBezTo>
                      <a:pt x="6111" y="5588"/>
                      <a:pt x="6366" y="5842"/>
                      <a:pt x="6620" y="6350"/>
                    </a:cubicBezTo>
                    <a:cubicBezTo>
                      <a:pt x="6875" y="6731"/>
                      <a:pt x="7002" y="7366"/>
                      <a:pt x="7002" y="8001"/>
                    </a:cubicBezTo>
                    <a:cubicBezTo>
                      <a:pt x="7002" y="8763"/>
                      <a:pt x="6875" y="9398"/>
                      <a:pt x="6493" y="9906"/>
                    </a:cubicBezTo>
                    <a:cubicBezTo>
                      <a:pt x="6238" y="10414"/>
                      <a:pt x="5729" y="10795"/>
                      <a:pt x="5220" y="11049"/>
                    </a:cubicBezTo>
                    <a:cubicBezTo>
                      <a:pt x="4711" y="11303"/>
                      <a:pt x="4074" y="11430"/>
                      <a:pt x="3437" y="1143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47" name="Google Shape;247;p34"/>
              <p:cNvSpPr/>
              <p:nvPr/>
            </p:nvSpPr>
            <p:spPr>
              <a:xfrm>
                <a:off x="1571327" y="4869053"/>
                <a:ext cx="7002" cy="11429"/>
              </a:xfrm>
              <a:custGeom>
                <a:rect b="b" l="l" r="r" t="t"/>
                <a:pathLst>
                  <a:path extrusionOk="0" h="11429" w="7002">
                    <a:moveTo>
                      <a:pt x="3565" y="10922"/>
                    </a:moveTo>
                    <a:cubicBezTo>
                      <a:pt x="2674" y="10922"/>
                      <a:pt x="2037" y="10795"/>
                      <a:pt x="1528" y="10414"/>
                    </a:cubicBezTo>
                    <a:cubicBezTo>
                      <a:pt x="1019" y="10160"/>
                      <a:pt x="637" y="9652"/>
                      <a:pt x="382" y="9271"/>
                    </a:cubicBezTo>
                    <a:cubicBezTo>
                      <a:pt x="127" y="8763"/>
                      <a:pt x="0" y="8255"/>
                      <a:pt x="0" y="7747"/>
                    </a:cubicBezTo>
                    <a:cubicBezTo>
                      <a:pt x="0" y="7620"/>
                      <a:pt x="0" y="7493"/>
                      <a:pt x="0" y="7366"/>
                    </a:cubicBezTo>
                    <a:cubicBezTo>
                      <a:pt x="0" y="7366"/>
                      <a:pt x="0" y="7366"/>
                      <a:pt x="0" y="7366"/>
                    </a:cubicBezTo>
                    <a:lnTo>
                      <a:pt x="1782" y="7366"/>
                    </a:lnTo>
                    <a:lnTo>
                      <a:pt x="1782" y="7620"/>
                    </a:lnTo>
                    <a:cubicBezTo>
                      <a:pt x="1782" y="8255"/>
                      <a:pt x="1910" y="8763"/>
                      <a:pt x="2292" y="9144"/>
                    </a:cubicBezTo>
                    <a:cubicBezTo>
                      <a:pt x="2674" y="9398"/>
                      <a:pt x="3056" y="9652"/>
                      <a:pt x="3565" y="9652"/>
                    </a:cubicBezTo>
                    <a:cubicBezTo>
                      <a:pt x="3947" y="9652"/>
                      <a:pt x="4456" y="9525"/>
                      <a:pt x="4711" y="9271"/>
                    </a:cubicBezTo>
                    <a:cubicBezTo>
                      <a:pt x="4965" y="9017"/>
                      <a:pt x="5220" y="8636"/>
                      <a:pt x="5220" y="8128"/>
                    </a:cubicBezTo>
                    <a:cubicBezTo>
                      <a:pt x="5220" y="7620"/>
                      <a:pt x="5220" y="7366"/>
                      <a:pt x="4838" y="7112"/>
                    </a:cubicBezTo>
                    <a:cubicBezTo>
                      <a:pt x="4456" y="6858"/>
                      <a:pt x="4329" y="6604"/>
                      <a:pt x="3947" y="6477"/>
                    </a:cubicBezTo>
                    <a:cubicBezTo>
                      <a:pt x="3565" y="6350"/>
                      <a:pt x="3183" y="6223"/>
                      <a:pt x="2801" y="5969"/>
                    </a:cubicBezTo>
                    <a:cubicBezTo>
                      <a:pt x="2419" y="5842"/>
                      <a:pt x="1910" y="5588"/>
                      <a:pt x="1655" y="5461"/>
                    </a:cubicBezTo>
                    <a:cubicBezTo>
                      <a:pt x="1273" y="5207"/>
                      <a:pt x="1019" y="4953"/>
                      <a:pt x="764" y="4572"/>
                    </a:cubicBezTo>
                    <a:cubicBezTo>
                      <a:pt x="509" y="4191"/>
                      <a:pt x="382" y="3683"/>
                      <a:pt x="382" y="3048"/>
                    </a:cubicBezTo>
                    <a:cubicBezTo>
                      <a:pt x="382" y="2413"/>
                      <a:pt x="509" y="1778"/>
                      <a:pt x="764" y="1397"/>
                    </a:cubicBezTo>
                    <a:cubicBezTo>
                      <a:pt x="1019" y="889"/>
                      <a:pt x="1400" y="635"/>
                      <a:pt x="1910" y="381"/>
                    </a:cubicBezTo>
                    <a:cubicBezTo>
                      <a:pt x="2419" y="127"/>
                      <a:pt x="3056" y="0"/>
                      <a:pt x="3692" y="0"/>
                    </a:cubicBezTo>
                    <a:cubicBezTo>
                      <a:pt x="4329" y="0"/>
                      <a:pt x="4965" y="127"/>
                      <a:pt x="5347" y="381"/>
                    </a:cubicBezTo>
                    <a:cubicBezTo>
                      <a:pt x="5856" y="635"/>
                      <a:pt x="6111" y="1016"/>
                      <a:pt x="6366" y="1524"/>
                    </a:cubicBezTo>
                    <a:cubicBezTo>
                      <a:pt x="6620" y="2032"/>
                      <a:pt x="6748" y="2540"/>
                      <a:pt x="6748" y="3048"/>
                    </a:cubicBezTo>
                    <a:cubicBezTo>
                      <a:pt x="6748" y="3048"/>
                      <a:pt x="6748" y="3175"/>
                      <a:pt x="6748" y="3302"/>
                    </a:cubicBezTo>
                    <a:cubicBezTo>
                      <a:pt x="6748" y="3302"/>
                      <a:pt x="6748" y="3429"/>
                      <a:pt x="6748" y="3429"/>
                    </a:cubicBezTo>
                    <a:lnTo>
                      <a:pt x="4965" y="3429"/>
                    </a:lnTo>
                    <a:cubicBezTo>
                      <a:pt x="4965" y="3429"/>
                      <a:pt x="4965" y="2413"/>
                      <a:pt x="4583" y="2032"/>
                    </a:cubicBezTo>
                    <a:cubicBezTo>
                      <a:pt x="4329" y="1651"/>
                      <a:pt x="3947" y="1524"/>
                      <a:pt x="3438" y="1524"/>
                    </a:cubicBezTo>
                    <a:cubicBezTo>
                      <a:pt x="3056" y="1524"/>
                      <a:pt x="2674" y="1524"/>
                      <a:pt x="2546" y="1778"/>
                    </a:cubicBezTo>
                    <a:cubicBezTo>
                      <a:pt x="2292" y="1905"/>
                      <a:pt x="2164" y="2159"/>
                      <a:pt x="2164" y="2413"/>
                    </a:cubicBezTo>
                    <a:cubicBezTo>
                      <a:pt x="2164" y="2667"/>
                      <a:pt x="2164" y="2921"/>
                      <a:pt x="2164" y="3048"/>
                    </a:cubicBezTo>
                    <a:cubicBezTo>
                      <a:pt x="2164" y="3429"/>
                      <a:pt x="2164" y="3810"/>
                      <a:pt x="2546" y="3937"/>
                    </a:cubicBezTo>
                    <a:cubicBezTo>
                      <a:pt x="2801" y="4191"/>
                      <a:pt x="3056" y="4318"/>
                      <a:pt x="3438" y="4445"/>
                    </a:cubicBezTo>
                    <a:cubicBezTo>
                      <a:pt x="3819" y="4572"/>
                      <a:pt x="4201" y="4699"/>
                      <a:pt x="4583" y="4826"/>
                    </a:cubicBezTo>
                    <a:cubicBezTo>
                      <a:pt x="4965" y="4953"/>
                      <a:pt x="5475" y="5207"/>
                      <a:pt x="5729" y="5334"/>
                    </a:cubicBezTo>
                    <a:cubicBezTo>
                      <a:pt x="6111" y="5588"/>
                      <a:pt x="6366" y="5842"/>
                      <a:pt x="6620" y="6350"/>
                    </a:cubicBezTo>
                    <a:cubicBezTo>
                      <a:pt x="6875" y="6731"/>
                      <a:pt x="7002" y="7366"/>
                      <a:pt x="7002" y="8001"/>
                    </a:cubicBezTo>
                    <a:cubicBezTo>
                      <a:pt x="7002" y="8763"/>
                      <a:pt x="6875" y="9398"/>
                      <a:pt x="6493" y="9906"/>
                    </a:cubicBezTo>
                    <a:cubicBezTo>
                      <a:pt x="6238" y="10414"/>
                      <a:pt x="5729" y="10795"/>
                      <a:pt x="5220" y="11049"/>
                    </a:cubicBezTo>
                    <a:cubicBezTo>
                      <a:pt x="4711" y="11303"/>
                      <a:pt x="4074" y="11430"/>
                      <a:pt x="3438" y="1143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48" name="Google Shape;248;p34"/>
              <p:cNvSpPr/>
              <p:nvPr/>
            </p:nvSpPr>
            <p:spPr>
              <a:xfrm>
                <a:off x="1582149" y="4868545"/>
                <a:ext cx="7893" cy="11429"/>
              </a:xfrm>
              <a:custGeom>
                <a:rect b="b" l="l" r="r" t="t"/>
                <a:pathLst>
                  <a:path extrusionOk="0" h="11429" w="7893">
                    <a:moveTo>
                      <a:pt x="3947" y="11430"/>
                    </a:moveTo>
                    <a:cubicBezTo>
                      <a:pt x="2674" y="11430"/>
                      <a:pt x="1655" y="10922"/>
                      <a:pt x="1018" y="10033"/>
                    </a:cubicBezTo>
                    <a:cubicBezTo>
                      <a:pt x="382" y="9144"/>
                      <a:pt x="0" y="7620"/>
                      <a:pt x="0" y="5715"/>
                    </a:cubicBezTo>
                    <a:cubicBezTo>
                      <a:pt x="0" y="3810"/>
                      <a:pt x="382" y="2286"/>
                      <a:pt x="1018" y="1397"/>
                    </a:cubicBezTo>
                    <a:cubicBezTo>
                      <a:pt x="1655" y="508"/>
                      <a:pt x="2674" y="0"/>
                      <a:pt x="3947" y="0"/>
                    </a:cubicBezTo>
                    <a:cubicBezTo>
                      <a:pt x="5220" y="0"/>
                      <a:pt x="6238" y="508"/>
                      <a:pt x="6875" y="1397"/>
                    </a:cubicBezTo>
                    <a:cubicBezTo>
                      <a:pt x="7512" y="2286"/>
                      <a:pt x="7893" y="3810"/>
                      <a:pt x="7893" y="5715"/>
                    </a:cubicBezTo>
                    <a:cubicBezTo>
                      <a:pt x="7893" y="7620"/>
                      <a:pt x="7512" y="9144"/>
                      <a:pt x="6875" y="10033"/>
                    </a:cubicBezTo>
                    <a:cubicBezTo>
                      <a:pt x="6238" y="10922"/>
                      <a:pt x="5220" y="11430"/>
                      <a:pt x="3947" y="11430"/>
                    </a:cubicBezTo>
                    <a:close/>
                    <a:moveTo>
                      <a:pt x="3947" y="10033"/>
                    </a:moveTo>
                    <a:cubicBezTo>
                      <a:pt x="4711" y="10033"/>
                      <a:pt x="5220" y="9652"/>
                      <a:pt x="5602" y="9017"/>
                    </a:cubicBezTo>
                    <a:cubicBezTo>
                      <a:pt x="5984" y="8382"/>
                      <a:pt x="6111" y="7493"/>
                      <a:pt x="6111" y="6223"/>
                    </a:cubicBezTo>
                    <a:lnTo>
                      <a:pt x="6111" y="5461"/>
                    </a:lnTo>
                    <a:cubicBezTo>
                      <a:pt x="6111" y="4191"/>
                      <a:pt x="5984" y="3302"/>
                      <a:pt x="5602" y="2667"/>
                    </a:cubicBezTo>
                    <a:cubicBezTo>
                      <a:pt x="5220" y="2032"/>
                      <a:pt x="4711" y="1651"/>
                      <a:pt x="3947" y="1651"/>
                    </a:cubicBezTo>
                    <a:cubicBezTo>
                      <a:pt x="3183" y="1651"/>
                      <a:pt x="2674" y="2032"/>
                      <a:pt x="2292" y="2667"/>
                    </a:cubicBezTo>
                    <a:cubicBezTo>
                      <a:pt x="1910" y="3302"/>
                      <a:pt x="1782" y="4191"/>
                      <a:pt x="1782" y="5461"/>
                    </a:cubicBezTo>
                    <a:lnTo>
                      <a:pt x="1782" y="6223"/>
                    </a:lnTo>
                    <a:cubicBezTo>
                      <a:pt x="1782" y="7493"/>
                      <a:pt x="1910" y="8382"/>
                      <a:pt x="2292" y="9017"/>
                    </a:cubicBezTo>
                    <a:cubicBezTo>
                      <a:pt x="2674" y="9652"/>
                      <a:pt x="3183" y="10033"/>
                      <a:pt x="3947" y="1003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49" name="Google Shape;249;p34"/>
              <p:cNvSpPr/>
              <p:nvPr/>
            </p:nvSpPr>
            <p:spPr>
              <a:xfrm>
                <a:off x="1593735" y="4868545"/>
                <a:ext cx="7002" cy="11429"/>
              </a:xfrm>
              <a:custGeom>
                <a:rect b="b" l="l" r="r" t="t"/>
                <a:pathLst>
                  <a:path extrusionOk="0" h="11429" w="7002">
                    <a:moveTo>
                      <a:pt x="3692" y="11430"/>
                    </a:moveTo>
                    <a:cubicBezTo>
                      <a:pt x="2419" y="11430"/>
                      <a:pt x="1400" y="10922"/>
                      <a:pt x="891" y="10033"/>
                    </a:cubicBezTo>
                    <a:cubicBezTo>
                      <a:pt x="255" y="9144"/>
                      <a:pt x="0" y="7620"/>
                      <a:pt x="0" y="5715"/>
                    </a:cubicBezTo>
                    <a:cubicBezTo>
                      <a:pt x="0" y="3810"/>
                      <a:pt x="255" y="2286"/>
                      <a:pt x="891" y="1397"/>
                    </a:cubicBezTo>
                    <a:cubicBezTo>
                      <a:pt x="1528" y="508"/>
                      <a:pt x="2419" y="0"/>
                      <a:pt x="3692" y="0"/>
                    </a:cubicBezTo>
                    <a:cubicBezTo>
                      <a:pt x="4838" y="0"/>
                      <a:pt x="5729" y="381"/>
                      <a:pt x="6238" y="1143"/>
                    </a:cubicBezTo>
                    <a:cubicBezTo>
                      <a:pt x="6748" y="1905"/>
                      <a:pt x="7002" y="2921"/>
                      <a:pt x="7002" y="4318"/>
                    </a:cubicBezTo>
                    <a:lnTo>
                      <a:pt x="5220" y="4318"/>
                    </a:lnTo>
                    <a:cubicBezTo>
                      <a:pt x="5220" y="3429"/>
                      <a:pt x="5220" y="2667"/>
                      <a:pt x="4838" y="2159"/>
                    </a:cubicBezTo>
                    <a:cubicBezTo>
                      <a:pt x="4583" y="1651"/>
                      <a:pt x="4201" y="1524"/>
                      <a:pt x="3565" y="1524"/>
                    </a:cubicBezTo>
                    <a:cubicBezTo>
                      <a:pt x="2928" y="1524"/>
                      <a:pt x="2419" y="1905"/>
                      <a:pt x="2037" y="2540"/>
                    </a:cubicBezTo>
                    <a:cubicBezTo>
                      <a:pt x="1782" y="3175"/>
                      <a:pt x="1528" y="4064"/>
                      <a:pt x="1528" y="5334"/>
                    </a:cubicBezTo>
                    <a:lnTo>
                      <a:pt x="1528" y="6096"/>
                    </a:lnTo>
                    <a:cubicBezTo>
                      <a:pt x="1528" y="7366"/>
                      <a:pt x="1655" y="8255"/>
                      <a:pt x="2037" y="8890"/>
                    </a:cubicBezTo>
                    <a:cubicBezTo>
                      <a:pt x="2292" y="9525"/>
                      <a:pt x="2801" y="9906"/>
                      <a:pt x="3565" y="9906"/>
                    </a:cubicBezTo>
                    <a:cubicBezTo>
                      <a:pt x="4201" y="9906"/>
                      <a:pt x="4583" y="9652"/>
                      <a:pt x="4838" y="9144"/>
                    </a:cubicBezTo>
                    <a:cubicBezTo>
                      <a:pt x="5093" y="8636"/>
                      <a:pt x="5220" y="8001"/>
                      <a:pt x="5220" y="7112"/>
                    </a:cubicBezTo>
                    <a:lnTo>
                      <a:pt x="6875" y="7112"/>
                    </a:lnTo>
                    <a:cubicBezTo>
                      <a:pt x="6875" y="7874"/>
                      <a:pt x="6875" y="8636"/>
                      <a:pt x="6493" y="9271"/>
                    </a:cubicBezTo>
                    <a:cubicBezTo>
                      <a:pt x="6238" y="9906"/>
                      <a:pt x="5856" y="10414"/>
                      <a:pt x="5475" y="10795"/>
                    </a:cubicBezTo>
                    <a:cubicBezTo>
                      <a:pt x="4965" y="11176"/>
                      <a:pt x="4329" y="11430"/>
                      <a:pt x="3565" y="1143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50" name="Google Shape;250;p34"/>
              <p:cNvSpPr/>
              <p:nvPr/>
            </p:nvSpPr>
            <p:spPr>
              <a:xfrm>
                <a:off x="1604938" y="4864734"/>
                <a:ext cx="1782" cy="15113"/>
              </a:xfrm>
              <a:custGeom>
                <a:rect b="b" l="l" r="r" t="t"/>
                <a:pathLst>
                  <a:path extrusionOk="0" h="15113" w="1782">
                    <a:moveTo>
                      <a:pt x="0" y="2032"/>
                    </a:moveTo>
                    <a:lnTo>
                      <a:pt x="0" y="0"/>
                    </a:lnTo>
                    <a:lnTo>
                      <a:pt x="1782" y="0"/>
                    </a:lnTo>
                    <a:lnTo>
                      <a:pt x="1782" y="2032"/>
                    </a:lnTo>
                    <a:lnTo>
                      <a:pt x="0" y="2032"/>
                    </a:lnTo>
                    <a:close/>
                    <a:moveTo>
                      <a:pt x="127" y="15113"/>
                    </a:moveTo>
                    <a:lnTo>
                      <a:pt x="127" y="4191"/>
                    </a:lnTo>
                    <a:lnTo>
                      <a:pt x="1782" y="4191"/>
                    </a:lnTo>
                    <a:lnTo>
                      <a:pt x="1782" y="15113"/>
                    </a:lnTo>
                    <a:lnTo>
                      <a:pt x="127" y="151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51" name="Google Shape;251;p34"/>
              <p:cNvSpPr/>
              <p:nvPr/>
            </p:nvSpPr>
            <p:spPr>
              <a:xfrm>
                <a:off x="1611049" y="4868671"/>
                <a:ext cx="8530" cy="11303"/>
              </a:xfrm>
              <a:custGeom>
                <a:rect b="b" l="l" r="r" t="t"/>
                <a:pathLst>
                  <a:path extrusionOk="0" h="11303" w="8530">
                    <a:moveTo>
                      <a:pt x="2801" y="11303"/>
                    </a:moveTo>
                    <a:cubicBezTo>
                      <a:pt x="2801" y="11303"/>
                      <a:pt x="2292" y="11303"/>
                      <a:pt x="1910" y="11303"/>
                    </a:cubicBezTo>
                    <a:cubicBezTo>
                      <a:pt x="1528" y="11303"/>
                      <a:pt x="1273" y="11049"/>
                      <a:pt x="1019" y="10922"/>
                    </a:cubicBezTo>
                    <a:cubicBezTo>
                      <a:pt x="764" y="10668"/>
                      <a:pt x="509" y="10414"/>
                      <a:pt x="255" y="10033"/>
                    </a:cubicBezTo>
                    <a:cubicBezTo>
                      <a:pt x="0" y="9652"/>
                      <a:pt x="0" y="9144"/>
                      <a:pt x="0" y="8382"/>
                    </a:cubicBezTo>
                    <a:cubicBezTo>
                      <a:pt x="0" y="7366"/>
                      <a:pt x="255" y="6604"/>
                      <a:pt x="764" y="6096"/>
                    </a:cubicBezTo>
                    <a:cubicBezTo>
                      <a:pt x="1273" y="5588"/>
                      <a:pt x="1910" y="5207"/>
                      <a:pt x="2801" y="5080"/>
                    </a:cubicBezTo>
                    <a:cubicBezTo>
                      <a:pt x="3692" y="4826"/>
                      <a:pt x="4583" y="4826"/>
                      <a:pt x="5602" y="4826"/>
                    </a:cubicBezTo>
                    <a:lnTo>
                      <a:pt x="5602" y="3429"/>
                    </a:lnTo>
                    <a:cubicBezTo>
                      <a:pt x="5602" y="3429"/>
                      <a:pt x="5602" y="2540"/>
                      <a:pt x="5220" y="2159"/>
                    </a:cubicBezTo>
                    <a:cubicBezTo>
                      <a:pt x="4838" y="1778"/>
                      <a:pt x="4583" y="1651"/>
                      <a:pt x="3819" y="1651"/>
                    </a:cubicBezTo>
                    <a:cubicBezTo>
                      <a:pt x="3183" y="1651"/>
                      <a:pt x="2801" y="1778"/>
                      <a:pt x="2546" y="2159"/>
                    </a:cubicBezTo>
                    <a:cubicBezTo>
                      <a:pt x="2292" y="2540"/>
                      <a:pt x="2164" y="2921"/>
                      <a:pt x="2164" y="3302"/>
                    </a:cubicBezTo>
                    <a:lnTo>
                      <a:pt x="2164" y="3556"/>
                    </a:lnTo>
                    <a:lnTo>
                      <a:pt x="509" y="3556"/>
                    </a:lnTo>
                    <a:cubicBezTo>
                      <a:pt x="509" y="3556"/>
                      <a:pt x="509" y="3429"/>
                      <a:pt x="509" y="3302"/>
                    </a:cubicBezTo>
                    <a:lnTo>
                      <a:pt x="509" y="3048"/>
                    </a:lnTo>
                    <a:cubicBezTo>
                      <a:pt x="509" y="2032"/>
                      <a:pt x="891" y="1270"/>
                      <a:pt x="1528" y="762"/>
                    </a:cubicBezTo>
                    <a:cubicBezTo>
                      <a:pt x="2164" y="254"/>
                      <a:pt x="3056" y="0"/>
                      <a:pt x="4074" y="0"/>
                    </a:cubicBezTo>
                    <a:cubicBezTo>
                      <a:pt x="5220" y="0"/>
                      <a:pt x="5984" y="254"/>
                      <a:pt x="6620" y="762"/>
                    </a:cubicBezTo>
                    <a:cubicBezTo>
                      <a:pt x="7130" y="1270"/>
                      <a:pt x="7384" y="2032"/>
                      <a:pt x="7384" y="3048"/>
                    </a:cubicBezTo>
                    <a:lnTo>
                      <a:pt x="7384" y="9144"/>
                    </a:lnTo>
                    <a:cubicBezTo>
                      <a:pt x="7384" y="9144"/>
                      <a:pt x="7384" y="9652"/>
                      <a:pt x="7512" y="9652"/>
                    </a:cubicBezTo>
                    <a:cubicBezTo>
                      <a:pt x="7639" y="9652"/>
                      <a:pt x="7766" y="9779"/>
                      <a:pt x="7894" y="9779"/>
                    </a:cubicBezTo>
                    <a:lnTo>
                      <a:pt x="8530" y="9779"/>
                    </a:lnTo>
                    <a:lnTo>
                      <a:pt x="8530" y="10922"/>
                    </a:lnTo>
                    <a:cubicBezTo>
                      <a:pt x="8530" y="10922"/>
                      <a:pt x="8275" y="10922"/>
                      <a:pt x="8148" y="11049"/>
                    </a:cubicBezTo>
                    <a:cubicBezTo>
                      <a:pt x="8021" y="11176"/>
                      <a:pt x="7766" y="11049"/>
                      <a:pt x="7512" y="11049"/>
                    </a:cubicBezTo>
                    <a:cubicBezTo>
                      <a:pt x="7130" y="11049"/>
                      <a:pt x="6748" y="11049"/>
                      <a:pt x="6366" y="10668"/>
                    </a:cubicBezTo>
                    <a:cubicBezTo>
                      <a:pt x="6111" y="10414"/>
                      <a:pt x="5856" y="10033"/>
                      <a:pt x="5729" y="9652"/>
                    </a:cubicBezTo>
                    <a:lnTo>
                      <a:pt x="5729" y="9652"/>
                    </a:lnTo>
                    <a:cubicBezTo>
                      <a:pt x="5729" y="9652"/>
                      <a:pt x="5093" y="10414"/>
                      <a:pt x="4583" y="10668"/>
                    </a:cubicBezTo>
                    <a:cubicBezTo>
                      <a:pt x="4074" y="10922"/>
                      <a:pt x="3565" y="11049"/>
                      <a:pt x="3056" y="11049"/>
                    </a:cubicBezTo>
                    <a:close/>
                    <a:moveTo>
                      <a:pt x="3310" y="9906"/>
                    </a:moveTo>
                    <a:cubicBezTo>
                      <a:pt x="3310" y="9906"/>
                      <a:pt x="4074" y="9906"/>
                      <a:pt x="4329" y="9652"/>
                    </a:cubicBezTo>
                    <a:cubicBezTo>
                      <a:pt x="4711" y="9398"/>
                      <a:pt x="4965" y="9144"/>
                      <a:pt x="5220" y="8763"/>
                    </a:cubicBezTo>
                    <a:cubicBezTo>
                      <a:pt x="5475" y="8382"/>
                      <a:pt x="5602" y="7874"/>
                      <a:pt x="5602" y="7239"/>
                    </a:cubicBezTo>
                    <a:lnTo>
                      <a:pt x="5602" y="6223"/>
                    </a:lnTo>
                    <a:cubicBezTo>
                      <a:pt x="4838" y="6223"/>
                      <a:pt x="4201" y="6223"/>
                      <a:pt x="3692" y="6350"/>
                    </a:cubicBezTo>
                    <a:cubicBezTo>
                      <a:pt x="3183" y="6350"/>
                      <a:pt x="2674" y="6604"/>
                      <a:pt x="2419" y="6985"/>
                    </a:cubicBezTo>
                    <a:cubicBezTo>
                      <a:pt x="2164" y="7239"/>
                      <a:pt x="1910" y="7747"/>
                      <a:pt x="1910" y="8255"/>
                    </a:cubicBezTo>
                    <a:cubicBezTo>
                      <a:pt x="1910" y="8890"/>
                      <a:pt x="2037" y="9271"/>
                      <a:pt x="2292" y="9525"/>
                    </a:cubicBezTo>
                    <a:cubicBezTo>
                      <a:pt x="2546" y="9779"/>
                      <a:pt x="2928" y="9906"/>
                      <a:pt x="3437" y="990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52" name="Google Shape;252;p34"/>
              <p:cNvSpPr/>
              <p:nvPr/>
            </p:nvSpPr>
            <p:spPr>
              <a:xfrm>
                <a:off x="1622253" y="4865878"/>
                <a:ext cx="4074" cy="14096"/>
              </a:xfrm>
              <a:custGeom>
                <a:rect b="b" l="l" r="r" t="t"/>
                <a:pathLst>
                  <a:path extrusionOk="0" h="14096" w="4074">
                    <a:moveTo>
                      <a:pt x="2801" y="14097"/>
                    </a:moveTo>
                    <a:cubicBezTo>
                      <a:pt x="2801" y="14097"/>
                      <a:pt x="1910" y="14097"/>
                      <a:pt x="1655" y="13716"/>
                    </a:cubicBezTo>
                    <a:cubicBezTo>
                      <a:pt x="1400" y="13462"/>
                      <a:pt x="1146" y="13208"/>
                      <a:pt x="1019" y="12827"/>
                    </a:cubicBezTo>
                    <a:cubicBezTo>
                      <a:pt x="1019" y="12446"/>
                      <a:pt x="891" y="12065"/>
                      <a:pt x="891" y="11684"/>
                    </a:cubicBezTo>
                    <a:lnTo>
                      <a:pt x="891" y="4572"/>
                    </a:lnTo>
                    <a:lnTo>
                      <a:pt x="0" y="4572"/>
                    </a:lnTo>
                    <a:lnTo>
                      <a:pt x="0" y="3048"/>
                    </a:lnTo>
                    <a:lnTo>
                      <a:pt x="891" y="3048"/>
                    </a:lnTo>
                    <a:lnTo>
                      <a:pt x="1273" y="0"/>
                    </a:lnTo>
                    <a:lnTo>
                      <a:pt x="2546" y="0"/>
                    </a:lnTo>
                    <a:lnTo>
                      <a:pt x="2546" y="3048"/>
                    </a:lnTo>
                    <a:lnTo>
                      <a:pt x="4074" y="3048"/>
                    </a:lnTo>
                    <a:lnTo>
                      <a:pt x="4074" y="4572"/>
                    </a:lnTo>
                    <a:lnTo>
                      <a:pt x="2546" y="4572"/>
                    </a:lnTo>
                    <a:lnTo>
                      <a:pt x="2546" y="11684"/>
                    </a:lnTo>
                    <a:cubicBezTo>
                      <a:pt x="2546" y="12319"/>
                      <a:pt x="2928" y="12700"/>
                      <a:pt x="3565" y="12700"/>
                    </a:cubicBezTo>
                    <a:lnTo>
                      <a:pt x="4074" y="12700"/>
                    </a:lnTo>
                    <a:lnTo>
                      <a:pt x="4074" y="13843"/>
                    </a:lnTo>
                    <a:cubicBezTo>
                      <a:pt x="4074" y="13843"/>
                      <a:pt x="3692" y="13970"/>
                      <a:pt x="3565" y="14097"/>
                    </a:cubicBezTo>
                    <a:cubicBezTo>
                      <a:pt x="3310" y="14097"/>
                      <a:pt x="3056" y="14097"/>
                      <a:pt x="2928" y="1409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53" name="Google Shape;253;p34"/>
              <p:cNvSpPr/>
              <p:nvPr/>
            </p:nvSpPr>
            <p:spPr>
              <a:xfrm>
                <a:off x="1630274" y="4864734"/>
                <a:ext cx="1782" cy="15113"/>
              </a:xfrm>
              <a:custGeom>
                <a:rect b="b" l="l" r="r" t="t"/>
                <a:pathLst>
                  <a:path extrusionOk="0" h="15113" w="1782">
                    <a:moveTo>
                      <a:pt x="0" y="2032"/>
                    </a:moveTo>
                    <a:lnTo>
                      <a:pt x="0" y="0"/>
                    </a:lnTo>
                    <a:lnTo>
                      <a:pt x="1782" y="0"/>
                    </a:lnTo>
                    <a:lnTo>
                      <a:pt x="1782" y="2032"/>
                    </a:lnTo>
                    <a:lnTo>
                      <a:pt x="0" y="2032"/>
                    </a:lnTo>
                    <a:close/>
                    <a:moveTo>
                      <a:pt x="0" y="15113"/>
                    </a:moveTo>
                    <a:lnTo>
                      <a:pt x="0" y="4191"/>
                    </a:lnTo>
                    <a:lnTo>
                      <a:pt x="1655" y="4191"/>
                    </a:lnTo>
                    <a:lnTo>
                      <a:pt x="1655" y="15113"/>
                    </a:lnTo>
                    <a:lnTo>
                      <a:pt x="0" y="151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54" name="Google Shape;254;p34"/>
              <p:cNvSpPr/>
              <p:nvPr/>
            </p:nvSpPr>
            <p:spPr>
              <a:xfrm>
                <a:off x="1636385" y="4868545"/>
                <a:ext cx="7893" cy="11429"/>
              </a:xfrm>
              <a:custGeom>
                <a:rect b="b" l="l" r="r" t="t"/>
                <a:pathLst>
                  <a:path extrusionOk="0" h="11429" w="7893">
                    <a:moveTo>
                      <a:pt x="3947" y="11430"/>
                    </a:moveTo>
                    <a:cubicBezTo>
                      <a:pt x="2674" y="11430"/>
                      <a:pt x="1655" y="10922"/>
                      <a:pt x="1019" y="10033"/>
                    </a:cubicBezTo>
                    <a:cubicBezTo>
                      <a:pt x="382" y="9144"/>
                      <a:pt x="0" y="7620"/>
                      <a:pt x="0" y="5715"/>
                    </a:cubicBezTo>
                    <a:cubicBezTo>
                      <a:pt x="0" y="3810"/>
                      <a:pt x="382" y="2286"/>
                      <a:pt x="1019" y="1397"/>
                    </a:cubicBezTo>
                    <a:cubicBezTo>
                      <a:pt x="1655" y="508"/>
                      <a:pt x="2674" y="0"/>
                      <a:pt x="3947" y="0"/>
                    </a:cubicBezTo>
                    <a:cubicBezTo>
                      <a:pt x="5220" y="0"/>
                      <a:pt x="6238" y="508"/>
                      <a:pt x="6875" y="1397"/>
                    </a:cubicBezTo>
                    <a:cubicBezTo>
                      <a:pt x="7512" y="2286"/>
                      <a:pt x="7893" y="3810"/>
                      <a:pt x="7893" y="5715"/>
                    </a:cubicBezTo>
                    <a:cubicBezTo>
                      <a:pt x="7893" y="7620"/>
                      <a:pt x="7512" y="9144"/>
                      <a:pt x="6875" y="10033"/>
                    </a:cubicBezTo>
                    <a:cubicBezTo>
                      <a:pt x="6238" y="10922"/>
                      <a:pt x="5220" y="11430"/>
                      <a:pt x="3947" y="11430"/>
                    </a:cubicBezTo>
                    <a:close/>
                    <a:moveTo>
                      <a:pt x="3947" y="10033"/>
                    </a:moveTo>
                    <a:cubicBezTo>
                      <a:pt x="4711" y="10033"/>
                      <a:pt x="5220" y="9652"/>
                      <a:pt x="5602" y="9017"/>
                    </a:cubicBezTo>
                    <a:cubicBezTo>
                      <a:pt x="5984" y="8382"/>
                      <a:pt x="6111" y="7493"/>
                      <a:pt x="6111" y="6223"/>
                    </a:cubicBezTo>
                    <a:lnTo>
                      <a:pt x="6111" y="5461"/>
                    </a:lnTo>
                    <a:cubicBezTo>
                      <a:pt x="6111" y="4191"/>
                      <a:pt x="5984" y="3302"/>
                      <a:pt x="5602" y="2667"/>
                    </a:cubicBezTo>
                    <a:cubicBezTo>
                      <a:pt x="5220" y="2032"/>
                      <a:pt x="4711" y="1651"/>
                      <a:pt x="3947" y="1651"/>
                    </a:cubicBezTo>
                    <a:cubicBezTo>
                      <a:pt x="3183" y="1651"/>
                      <a:pt x="2674" y="2032"/>
                      <a:pt x="2292" y="2667"/>
                    </a:cubicBezTo>
                    <a:cubicBezTo>
                      <a:pt x="1910" y="3302"/>
                      <a:pt x="1782" y="4191"/>
                      <a:pt x="1782" y="5461"/>
                    </a:cubicBezTo>
                    <a:lnTo>
                      <a:pt x="1782" y="6223"/>
                    </a:lnTo>
                    <a:cubicBezTo>
                      <a:pt x="1782" y="7493"/>
                      <a:pt x="1910" y="8382"/>
                      <a:pt x="2292" y="9017"/>
                    </a:cubicBezTo>
                    <a:cubicBezTo>
                      <a:pt x="2674" y="9652"/>
                      <a:pt x="3183" y="10033"/>
                      <a:pt x="3947" y="1003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55" name="Google Shape;255;p34"/>
              <p:cNvSpPr/>
              <p:nvPr/>
            </p:nvSpPr>
            <p:spPr>
              <a:xfrm>
                <a:off x="1648353" y="4868671"/>
                <a:ext cx="6874" cy="11176"/>
              </a:xfrm>
              <a:custGeom>
                <a:rect b="b" l="l" r="r" t="t"/>
                <a:pathLst>
                  <a:path extrusionOk="0" h="11176" w="6874">
                    <a:moveTo>
                      <a:pt x="0" y="11176"/>
                    </a:moveTo>
                    <a:lnTo>
                      <a:pt x="0" y="254"/>
                    </a:lnTo>
                    <a:lnTo>
                      <a:pt x="1273" y="254"/>
                    </a:lnTo>
                    <a:lnTo>
                      <a:pt x="1528" y="1524"/>
                    </a:lnTo>
                    <a:lnTo>
                      <a:pt x="1528" y="1524"/>
                    </a:lnTo>
                    <a:cubicBezTo>
                      <a:pt x="1528" y="1524"/>
                      <a:pt x="2164" y="635"/>
                      <a:pt x="2674" y="381"/>
                    </a:cubicBezTo>
                    <a:cubicBezTo>
                      <a:pt x="3183" y="127"/>
                      <a:pt x="3692" y="0"/>
                      <a:pt x="4201" y="0"/>
                    </a:cubicBezTo>
                    <a:cubicBezTo>
                      <a:pt x="4965" y="0"/>
                      <a:pt x="5729" y="254"/>
                      <a:pt x="6111" y="762"/>
                    </a:cubicBezTo>
                    <a:cubicBezTo>
                      <a:pt x="6620" y="1270"/>
                      <a:pt x="6875" y="2159"/>
                      <a:pt x="6875" y="3302"/>
                    </a:cubicBezTo>
                    <a:lnTo>
                      <a:pt x="6875" y="11176"/>
                    </a:lnTo>
                    <a:lnTo>
                      <a:pt x="5220" y="11176"/>
                    </a:lnTo>
                    <a:lnTo>
                      <a:pt x="5220" y="3429"/>
                    </a:lnTo>
                    <a:cubicBezTo>
                      <a:pt x="5220" y="2667"/>
                      <a:pt x="5092" y="2159"/>
                      <a:pt x="4838" y="1905"/>
                    </a:cubicBezTo>
                    <a:cubicBezTo>
                      <a:pt x="4583" y="1651"/>
                      <a:pt x="4201" y="1524"/>
                      <a:pt x="3692" y="1524"/>
                    </a:cubicBezTo>
                    <a:cubicBezTo>
                      <a:pt x="3183" y="1524"/>
                      <a:pt x="2674" y="1778"/>
                      <a:pt x="2292" y="2286"/>
                    </a:cubicBezTo>
                    <a:cubicBezTo>
                      <a:pt x="1910" y="2794"/>
                      <a:pt x="1655" y="3556"/>
                      <a:pt x="1655" y="4445"/>
                    </a:cubicBezTo>
                    <a:lnTo>
                      <a:pt x="1655" y="11176"/>
                    </a:lnTo>
                    <a:lnTo>
                      <a:pt x="0" y="111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56" name="Google Shape;256;p34"/>
              <p:cNvSpPr/>
              <p:nvPr/>
            </p:nvSpPr>
            <p:spPr>
              <a:xfrm>
                <a:off x="1665667" y="4864734"/>
                <a:ext cx="4583" cy="15113"/>
              </a:xfrm>
              <a:custGeom>
                <a:rect b="b" l="l" r="r" t="t"/>
                <a:pathLst>
                  <a:path extrusionOk="0" h="15113" w="4583">
                    <a:moveTo>
                      <a:pt x="1019" y="15113"/>
                    </a:moveTo>
                    <a:lnTo>
                      <a:pt x="1019" y="5715"/>
                    </a:lnTo>
                    <a:lnTo>
                      <a:pt x="0" y="5715"/>
                    </a:lnTo>
                    <a:lnTo>
                      <a:pt x="0" y="4191"/>
                    </a:lnTo>
                    <a:lnTo>
                      <a:pt x="1019" y="4191"/>
                    </a:lnTo>
                    <a:lnTo>
                      <a:pt x="1019" y="2413"/>
                    </a:lnTo>
                    <a:cubicBezTo>
                      <a:pt x="1019" y="2413"/>
                      <a:pt x="1019" y="1651"/>
                      <a:pt x="1273" y="1270"/>
                    </a:cubicBezTo>
                    <a:cubicBezTo>
                      <a:pt x="1400" y="889"/>
                      <a:pt x="1655" y="508"/>
                      <a:pt x="1910" y="381"/>
                    </a:cubicBezTo>
                    <a:cubicBezTo>
                      <a:pt x="2164" y="127"/>
                      <a:pt x="2673" y="0"/>
                      <a:pt x="3183" y="0"/>
                    </a:cubicBezTo>
                    <a:cubicBezTo>
                      <a:pt x="3438" y="0"/>
                      <a:pt x="3692" y="0"/>
                      <a:pt x="3947" y="0"/>
                    </a:cubicBezTo>
                    <a:cubicBezTo>
                      <a:pt x="4201" y="0"/>
                      <a:pt x="4456" y="0"/>
                      <a:pt x="4583" y="127"/>
                    </a:cubicBezTo>
                    <a:lnTo>
                      <a:pt x="4583" y="1270"/>
                    </a:lnTo>
                    <a:lnTo>
                      <a:pt x="3692" y="1270"/>
                    </a:lnTo>
                    <a:cubicBezTo>
                      <a:pt x="3056" y="1270"/>
                      <a:pt x="2673" y="1651"/>
                      <a:pt x="2673" y="2286"/>
                    </a:cubicBezTo>
                    <a:lnTo>
                      <a:pt x="2673" y="4064"/>
                    </a:lnTo>
                    <a:lnTo>
                      <a:pt x="4583" y="4064"/>
                    </a:lnTo>
                    <a:lnTo>
                      <a:pt x="4583" y="5588"/>
                    </a:lnTo>
                    <a:lnTo>
                      <a:pt x="2673" y="5588"/>
                    </a:lnTo>
                    <a:lnTo>
                      <a:pt x="2673" y="14986"/>
                    </a:lnTo>
                    <a:lnTo>
                      <a:pt x="1019" y="149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57" name="Google Shape;257;p34"/>
              <p:cNvSpPr/>
              <p:nvPr/>
            </p:nvSpPr>
            <p:spPr>
              <a:xfrm>
                <a:off x="1673433" y="4868545"/>
                <a:ext cx="7893" cy="11429"/>
              </a:xfrm>
              <a:custGeom>
                <a:rect b="b" l="l" r="r" t="t"/>
                <a:pathLst>
                  <a:path extrusionOk="0" h="11429" w="7893">
                    <a:moveTo>
                      <a:pt x="3947" y="11430"/>
                    </a:moveTo>
                    <a:cubicBezTo>
                      <a:pt x="2673" y="11430"/>
                      <a:pt x="1655" y="10922"/>
                      <a:pt x="1019" y="10033"/>
                    </a:cubicBezTo>
                    <a:cubicBezTo>
                      <a:pt x="382" y="9144"/>
                      <a:pt x="0" y="7620"/>
                      <a:pt x="0" y="5715"/>
                    </a:cubicBezTo>
                    <a:cubicBezTo>
                      <a:pt x="0" y="3810"/>
                      <a:pt x="382" y="2286"/>
                      <a:pt x="1019" y="1397"/>
                    </a:cubicBezTo>
                    <a:cubicBezTo>
                      <a:pt x="1655" y="508"/>
                      <a:pt x="2673" y="0"/>
                      <a:pt x="3947" y="0"/>
                    </a:cubicBezTo>
                    <a:cubicBezTo>
                      <a:pt x="5220" y="0"/>
                      <a:pt x="6238" y="508"/>
                      <a:pt x="6875" y="1397"/>
                    </a:cubicBezTo>
                    <a:cubicBezTo>
                      <a:pt x="7512" y="2286"/>
                      <a:pt x="7893" y="3810"/>
                      <a:pt x="7893" y="5715"/>
                    </a:cubicBezTo>
                    <a:cubicBezTo>
                      <a:pt x="7893" y="7620"/>
                      <a:pt x="7512" y="9144"/>
                      <a:pt x="6875" y="10033"/>
                    </a:cubicBezTo>
                    <a:cubicBezTo>
                      <a:pt x="6238" y="10922"/>
                      <a:pt x="5220" y="11430"/>
                      <a:pt x="3947" y="11430"/>
                    </a:cubicBezTo>
                    <a:close/>
                    <a:moveTo>
                      <a:pt x="3947" y="10033"/>
                    </a:moveTo>
                    <a:cubicBezTo>
                      <a:pt x="4711" y="10033"/>
                      <a:pt x="5220" y="9652"/>
                      <a:pt x="5602" y="9017"/>
                    </a:cubicBezTo>
                    <a:cubicBezTo>
                      <a:pt x="5984" y="8382"/>
                      <a:pt x="6111" y="7493"/>
                      <a:pt x="6111" y="6223"/>
                    </a:cubicBezTo>
                    <a:lnTo>
                      <a:pt x="6111" y="5461"/>
                    </a:lnTo>
                    <a:cubicBezTo>
                      <a:pt x="6111" y="4191"/>
                      <a:pt x="5984" y="3302"/>
                      <a:pt x="5602" y="2667"/>
                    </a:cubicBezTo>
                    <a:cubicBezTo>
                      <a:pt x="5220" y="2032"/>
                      <a:pt x="4711" y="1651"/>
                      <a:pt x="3947" y="1651"/>
                    </a:cubicBezTo>
                    <a:cubicBezTo>
                      <a:pt x="3183" y="1651"/>
                      <a:pt x="2673" y="2032"/>
                      <a:pt x="2292" y="2667"/>
                    </a:cubicBezTo>
                    <a:cubicBezTo>
                      <a:pt x="1910" y="3302"/>
                      <a:pt x="1782" y="4191"/>
                      <a:pt x="1782" y="5461"/>
                    </a:cubicBezTo>
                    <a:lnTo>
                      <a:pt x="1782" y="6223"/>
                    </a:lnTo>
                    <a:cubicBezTo>
                      <a:pt x="1782" y="7493"/>
                      <a:pt x="1910" y="8382"/>
                      <a:pt x="2292" y="9017"/>
                    </a:cubicBezTo>
                    <a:cubicBezTo>
                      <a:pt x="2673" y="9652"/>
                      <a:pt x="3183" y="10033"/>
                      <a:pt x="3947" y="1003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58" name="Google Shape;258;p34"/>
              <p:cNvSpPr/>
              <p:nvPr/>
            </p:nvSpPr>
            <p:spPr>
              <a:xfrm>
                <a:off x="1685528" y="4868671"/>
                <a:ext cx="4201" cy="11176"/>
              </a:xfrm>
              <a:custGeom>
                <a:rect b="b" l="l" r="r" t="t"/>
                <a:pathLst>
                  <a:path extrusionOk="0" h="11176" w="4201">
                    <a:moveTo>
                      <a:pt x="127" y="11176"/>
                    </a:moveTo>
                    <a:lnTo>
                      <a:pt x="127" y="254"/>
                    </a:lnTo>
                    <a:lnTo>
                      <a:pt x="1400" y="254"/>
                    </a:lnTo>
                    <a:lnTo>
                      <a:pt x="1655" y="1651"/>
                    </a:lnTo>
                    <a:lnTo>
                      <a:pt x="1655" y="1651"/>
                    </a:lnTo>
                    <a:cubicBezTo>
                      <a:pt x="1655" y="1651"/>
                      <a:pt x="2037" y="889"/>
                      <a:pt x="2292" y="508"/>
                    </a:cubicBezTo>
                    <a:cubicBezTo>
                      <a:pt x="2546" y="127"/>
                      <a:pt x="2928" y="0"/>
                      <a:pt x="3438" y="0"/>
                    </a:cubicBezTo>
                    <a:cubicBezTo>
                      <a:pt x="3692" y="0"/>
                      <a:pt x="3947" y="0"/>
                      <a:pt x="4201" y="127"/>
                    </a:cubicBezTo>
                    <a:lnTo>
                      <a:pt x="4201" y="1905"/>
                    </a:lnTo>
                    <a:lnTo>
                      <a:pt x="3692" y="1905"/>
                    </a:lnTo>
                    <a:cubicBezTo>
                      <a:pt x="3692" y="1905"/>
                      <a:pt x="3056" y="1905"/>
                      <a:pt x="2674" y="2159"/>
                    </a:cubicBezTo>
                    <a:cubicBezTo>
                      <a:pt x="2419" y="2286"/>
                      <a:pt x="2164" y="2540"/>
                      <a:pt x="1910" y="2921"/>
                    </a:cubicBezTo>
                    <a:cubicBezTo>
                      <a:pt x="1782" y="3302"/>
                      <a:pt x="1655" y="3810"/>
                      <a:pt x="1655" y="4445"/>
                    </a:cubicBezTo>
                    <a:lnTo>
                      <a:pt x="1655" y="11176"/>
                    </a:lnTo>
                    <a:lnTo>
                      <a:pt x="0" y="111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59" name="Google Shape;259;p34"/>
              <p:cNvSpPr/>
              <p:nvPr/>
            </p:nvSpPr>
            <p:spPr>
              <a:xfrm>
                <a:off x="1700806" y="4865623"/>
                <a:ext cx="9548" cy="14223"/>
              </a:xfrm>
              <a:custGeom>
                <a:rect b="b" l="l" r="r" t="t"/>
                <a:pathLst>
                  <a:path extrusionOk="0" h="14223" w="9548">
                    <a:moveTo>
                      <a:pt x="0" y="14224"/>
                    </a:moveTo>
                    <a:lnTo>
                      <a:pt x="0" y="0"/>
                    </a:lnTo>
                    <a:lnTo>
                      <a:pt x="5475" y="0"/>
                    </a:lnTo>
                    <a:cubicBezTo>
                      <a:pt x="6238" y="0"/>
                      <a:pt x="6875" y="127"/>
                      <a:pt x="7384" y="381"/>
                    </a:cubicBezTo>
                    <a:cubicBezTo>
                      <a:pt x="7894" y="635"/>
                      <a:pt x="8403" y="1016"/>
                      <a:pt x="8657" y="1651"/>
                    </a:cubicBezTo>
                    <a:cubicBezTo>
                      <a:pt x="9039" y="2159"/>
                      <a:pt x="9167" y="2794"/>
                      <a:pt x="9167" y="3429"/>
                    </a:cubicBezTo>
                    <a:cubicBezTo>
                      <a:pt x="9167" y="4191"/>
                      <a:pt x="8912" y="4953"/>
                      <a:pt x="8530" y="5461"/>
                    </a:cubicBezTo>
                    <a:cubicBezTo>
                      <a:pt x="8148" y="6096"/>
                      <a:pt x="7639" y="6477"/>
                      <a:pt x="7002" y="6604"/>
                    </a:cubicBezTo>
                    <a:lnTo>
                      <a:pt x="7002" y="6604"/>
                    </a:lnTo>
                    <a:cubicBezTo>
                      <a:pt x="7766" y="6858"/>
                      <a:pt x="8276" y="7366"/>
                      <a:pt x="8785" y="8001"/>
                    </a:cubicBezTo>
                    <a:cubicBezTo>
                      <a:pt x="9294" y="8636"/>
                      <a:pt x="9549" y="9398"/>
                      <a:pt x="9549" y="10287"/>
                    </a:cubicBezTo>
                    <a:cubicBezTo>
                      <a:pt x="9549" y="11049"/>
                      <a:pt x="9421" y="11811"/>
                      <a:pt x="9039" y="12319"/>
                    </a:cubicBezTo>
                    <a:cubicBezTo>
                      <a:pt x="8657" y="12827"/>
                      <a:pt x="8148" y="13335"/>
                      <a:pt x="7639" y="13589"/>
                    </a:cubicBezTo>
                    <a:cubicBezTo>
                      <a:pt x="7002" y="13843"/>
                      <a:pt x="6366" y="14097"/>
                      <a:pt x="5602" y="14097"/>
                    </a:cubicBezTo>
                    <a:lnTo>
                      <a:pt x="127" y="14097"/>
                    </a:lnTo>
                    <a:close/>
                    <a:moveTo>
                      <a:pt x="1782" y="6096"/>
                    </a:moveTo>
                    <a:lnTo>
                      <a:pt x="4838" y="6096"/>
                    </a:lnTo>
                    <a:cubicBezTo>
                      <a:pt x="5475" y="6096"/>
                      <a:pt x="6111" y="5842"/>
                      <a:pt x="6493" y="5461"/>
                    </a:cubicBezTo>
                    <a:cubicBezTo>
                      <a:pt x="6875" y="5080"/>
                      <a:pt x="7130" y="4445"/>
                      <a:pt x="7130" y="3937"/>
                    </a:cubicBezTo>
                    <a:cubicBezTo>
                      <a:pt x="7130" y="3175"/>
                      <a:pt x="6875" y="2667"/>
                      <a:pt x="6493" y="2286"/>
                    </a:cubicBezTo>
                    <a:cubicBezTo>
                      <a:pt x="6111" y="1905"/>
                      <a:pt x="5602" y="1778"/>
                      <a:pt x="4965" y="1778"/>
                    </a:cubicBezTo>
                    <a:lnTo>
                      <a:pt x="1782" y="1778"/>
                    </a:lnTo>
                    <a:lnTo>
                      <a:pt x="1782" y="6223"/>
                    </a:lnTo>
                    <a:close/>
                    <a:moveTo>
                      <a:pt x="1782" y="12446"/>
                    </a:moveTo>
                    <a:lnTo>
                      <a:pt x="5093" y="12446"/>
                    </a:lnTo>
                    <a:cubicBezTo>
                      <a:pt x="5729" y="12446"/>
                      <a:pt x="6366" y="12192"/>
                      <a:pt x="6748" y="11811"/>
                    </a:cubicBezTo>
                    <a:cubicBezTo>
                      <a:pt x="7130" y="11430"/>
                      <a:pt x="7384" y="10795"/>
                      <a:pt x="7384" y="10033"/>
                    </a:cubicBezTo>
                    <a:cubicBezTo>
                      <a:pt x="7384" y="9398"/>
                      <a:pt x="7130" y="8763"/>
                      <a:pt x="6748" y="8382"/>
                    </a:cubicBezTo>
                    <a:cubicBezTo>
                      <a:pt x="6366" y="8001"/>
                      <a:pt x="5729" y="7620"/>
                      <a:pt x="4965" y="7620"/>
                    </a:cubicBezTo>
                    <a:lnTo>
                      <a:pt x="1782" y="7620"/>
                    </a:lnTo>
                    <a:lnTo>
                      <a:pt x="1782" y="1244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60" name="Google Shape;260;p34"/>
              <p:cNvSpPr/>
              <p:nvPr/>
            </p:nvSpPr>
            <p:spPr>
              <a:xfrm>
                <a:off x="1714556" y="4864734"/>
                <a:ext cx="1782" cy="15113"/>
              </a:xfrm>
              <a:custGeom>
                <a:rect b="b" l="l" r="r" t="t"/>
                <a:pathLst>
                  <a:path extrusionOk="0" h="15113" w="1782">
                    <a:moveTo>
                      <a:pt x="0" y="2032"/>
                    </a:moveTo>
                    <a:lnTo>
                      <a:pt x="0" y="0"/>
                    </a:lnTo>
                    <a:lnTo>
                      <a:pt x="1782" y="0"/>
                    </a:lnTo>
                    <a:lnTo>
                      <a:pt x="1782" y="2032"/>
                    </a:lnTo>
                    <a:lnTo>
                      <a:pt x="0" y="2032"/>
                    </a:lnTo>
                    <a:close/>
                    <a:moveTo>
                      <a:pt x="0" y="15113"/>
                    </a:moveTo>
                    <a:lnTo>
                      <a:pt x="0" y="4191"/>
                    </a:lnTo>
                    <a:lnTo>
                      <a:pt x="1655" y="4191"/>
                    </a:lnTo>
                    <a:lnTo>
                      <a:pt x="1655" y="15113"/>
                    </a:lnTo>
                    <a:lnTo>
                      <a:pt x="0" y="151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61" name="Google Shape;261;p34"/>
              <p:cNvSpPr/>
              <p:nvPr/>
            </p:nvSpPr>
            <p:spPr>
              <a:xfrm>
                <a:off x="1720922" y="4868545"/>
                <a:ext cx="7893" cy="11429"/>
              </a:xfrm>
              <a:custGeom>
                <a:rect b="b" l="l" r="r" t="t"/>
                <a:pathLst>
                  <a:path extrusionOk="0" h="11429" w="7893">
                    <a:moveTo>
                      <a:pt x="3947" y="11430"/>
                    </a:moveTo>
                    <a:cubicBezTo>
                      <a:pt x="2674" y="11430"/>
                      <a:pt x="1655" y="10922"/>
                      <a:pt x="1019" y="10033"/>
                    </a:cubicBezTo>
                    <a:cubicBezTo>
                      <a:pt x="382" y="9144"/>
                      <a:pt x="0" y="7620"/>
                      <a:pt x="0" y="5715"/>
                    </a:cubicBezTo>
                    <a:cubicBezTo>
                      <a:pt x="0" y="3810"/>
                      <a:pt x="382" y="2286"/>
                      <a:pt x="1019" y="1397"/>
                    </a:cubicBezTo>
                    <a:cubicBezTo>
                      <a:pt x="1655" y="508"/>
                      <a:pt x="2674" y="0"/>
                      <a:pt x="3947" y="0"/>
                    </a:cubicBezTo>
                    <a:cubicBezTo>
                      <a:pt x="5220" y="0"/>
                      <a:pt x="6238" y="508"/>
                      <a:pt x="6875" y="1397"/>
                    </a:cubicBezTo>
                    <a:cubicBezTo>
                      <a:pt x="7512" y="2286"/>
                      <a:pt x="7893" y="3810"/>
                      <a:pt x="7893" y="5715"/>
                    </a:cubicBezTo>
                    <a:cubicBezTo>
                      <a:pt x="7893" y="7620"/>
                      <a:pt x="7512" y="9144"/>
                      <a:pt x="6875" y="10033"/>
                    </a:cubicBezTo>
                    <a:cubicBezTo>
                      <a:pt x="6238" y="10922"/>
                      <a:pt x="5220" y="11430"/>
                      <a:pt x="3947" y="11430"/>
                    </a:cubicBezTo>
                    <a:close/>
                    <a:moveTo>
                      <a:pt x="3947" y="10033"/>
                    </a:moveTo>
                    <a:cubicBezTo>
                      <a:pt x="4711" y="10033"/>
                      <a:pt x="5220" y="9652"/>
                      <a:pt x="5602" y="9017"/>
                    </a:cubicBezTo>
                    <a:cubicBezTo>
                      <a:pt x="5984" y="8382"/>
                      <a:pt x="6111" y="7493"/>
                      <a:pt x="6111" y="6223"/>
                    </a:cubicBezTo>
                    <a:lnTo>
                      <a:pt x="6111" y="5461"/>
                    </a:lnTo>
                    <a:cubicBezTo>
                      <a:pt x="6111" y="4191"/>
                      <a:pt x="5984" y="3302"/>
                      <a:pt x="5602" y="2667"/>
                    </a:cubicBezTo>
                    <a:cubicBezTo>
                      <a:pt x="5220" y="2032"/>
                      <a:pt x="4711" y="1651"/>
                      <a:pt x="3947" y="1651"/>
                    </a:cubicBezTo>
                    <a:cubicBezTo>
                      <a:pt x="3183" y="1651"/>
                      <a:pt x="2674" y="2032"/>
                      <a:pt x="2292" y="2667"/>
                    </a:cubicBezTo>
                    <a:cubicBezTo>
                      <a:pt x="1910" y="3302"/>
                      <a:pt x="1782" y="4191"/>
                      <a:pt x="1782" y="5461"/>
                    </a:cubicBezTo>
                    <a:lnTo>
                      <a:pt x="1782" y="6223"/>
                    </a:lnTo>
                    <a:cubicBezTo>
                      <a:pt x="1782" y="7493"/>
                      <a:pt x="1910" y="8382"/>
                      <a:pt x="2292" y="9017"/>
                    </a:cubicBezTo>
                    <a:cubicBezTo>
                      <a:pt x="2674" y="9652"/>
                      <a:pt x="3183" y="10033"/>
                      <a:pt x="3947" y="1003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62" name="Google Shape;262;p34"/>
              <p:cNvSpPr/>
              <p:nvPr/>
            </p:nvSpPr>
            <p:spPr>
              <a:xfrm>
                <a:off x="1733398" y="4864734"/>
                <a:ext cx="1782" cy="15113"/>
              </a:xfrm>
              <a:custGeom>
                <a:rect b="b" l="l" r="r" t="t"/>
                <a:pathLst>
                  <a:path extrusionOk="0" h="15113" w="1782">
                    <a:moveTo>
                      <a:pt x="0" y="2032"/>
                    </a:moveTo>
                    <a:lnTo>
                      <a:pt x="0" y="0"/>
                    </a:lnTo>
                    <a:lnTo>
                      <a:pt x="1782" y="0"/>
                    </a:lnTo>
                    <a:lnTo>
                      <a:pt x="1782" y="2032"/>
                    </a:lnTo>
                    <a:lnTo>
                      <a:pt x="0" y="2032"/>
                    </a:lnTo>
                    <a:close/>
                    <a:moveTo>
                      <a:pt x="0" y="15113"/>
                    </a:moveTo>
                    <a:lnTo>
                      <a:pt x="0" y="4191"/>
                    </a:lnTo>
                    <a:lnTo>
                      <a:pt x="1655" y="4191"/>
                    </a:lnTo>
                    <a:lnTo>
                      <a:pt x="1655" y="15113"/>
                    </a:lnTo>
                    <a:lnTo>
                      <a:pt x="0" y="151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63" name="Google Shape;263;p34"/>
              <p:cNvSpPr/>
              <p:nvPr/>
            </p:nvSpPr>
            <p:spPr>
              <a:xfrm>
                <a:off x="1740274" y="4868671"/>
                <a:ext cx="6874" cy="11176"/>
              </a:xfrm>
              <a:custGeom>
                <a:rect b="b" l="l" r="r" t="t"/>
                <a:pathLst>
                  <a:path extrusionOk="0" h="11176" w="6874">
                    <a:moveTo>
                      <a:pt x="0" y="11176"/>
                    </a:moveTo>
                    <a:lnTo>
                      <a:pt x="0" y="254"/>
                    </a:lnTo>
                    <a:lnTo>
                      <a:pt x="1273" y="254"/>
                    </a:lnTo>
                    <a:lnTo>
                      <a:pt x="1528" y="1524"/>
                    </a:lnTo>
                    <a:lnTo>
                      <a:pt x="1528" y="1524"/>
                    </a:lnTo>
                    <a:cubicBezTo>
                      <a:pt x="1528" y="1524"/>
                      <a:pt x="2164" y="635"/>
                      <a:pt x="2673" y="381"/>
                    </a:cubicBezTo>
                    <a:cubicBezTo>
                      <a:pt x="3183" y="127"/>
                      <a:pt x="3692" y="0"/>
                      <a:pt x="4201" y="0"/>
                    </a:cubicBezTo>
                    <a:cubicBezTo>
                      <a:pt x="4965" y="0"/>
                      <a:pt x="5729" y="254"/>
                      <a:pt x="6111" y="762"/>
                    </a:cubicBezTo>
                    <a:cubicBezTo>
                      <a:pt x="6620" y="1270"/>
                      <a:pt x="6875" y="2159"/>
                      <a:pt x="6875" y="3302"/>
                    </a:cubicBezTo>
                    <a:lnTo>
                      <a:pt x="6875" y="11176"/>
                    </a:lnTo>
                    <a:lnTo>
                      <a:pt x="5220" y="11176"/>
                    </a:lnTo>
                    <a:lnTo>
                      <a:pt x="5220" y="3429"/>
                    </a:lnTo>
                    <a:cubicBezTo>
                      <a:pt x="5220" y="2667"/>
                      <a:pt x="5092" y="2159"/>
                      <a:pt x="4838" y="1905"/>
                    </a:cubicBezTo>
                    <a:cubicBezTo>
                      <a:pt x="4583" y="1651"/>
                      <a:pt x="4201" y="1524"/>
                      <a:pt x="3692" y="1524"/>
                    </a:cubicBezTo>
                    <a:cubicBezTo>
                      <a:pt x="3183" y="1524"/>
                      <a:pt x="2673" y="1778"/>
                      <a:pt x="2292" y="2286"/>
                    </a:cubicBezTo>
                    <a:cubicBezTo>
                      <a:pt x="1910" y="2794"/>
                      <a:pt x="1655" y="3556"/>
                      <a:pt x="1655" y="4445"/>
                    </a:cubicBezTo>
                    <a:lnTo>
                      <a:pt x="1655" y="11176"/>
                    </a:lnTo>
                    <a:lnTo>
                      <a:pt x="0" y="111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64" name="Google Shape;264;p34"/>
              <p:cNvSpPr/>
              <p:nvPr/>
            </p:nvSpPr>
            <p:spPr>
              <a:xfrm>
                <a:off x="1751604" y="4864608"/>
                <a:ext cx="7129" cy="15366"/>
              </a:xfrm>
              <a:custGeom>
                <a:rect b="b" l="l" r="r" t="t"/>
                <a:pathLst>
                  <a:path extrusionOk="0" h="15366" w="7129">
                    <a:moveTo>
                      <a:pt x="3310" y="15367"/>
                    </a:moveTo>
                    <a:cubicBezTo>
                      <a:pt x="2292" y="15367"/>
                      <a:pt x="1400" y="14859"/>
                      <a:pt x="891" y="13970"/>
                    </a:cubicBezTo>
                    <a:cubicBezTo>
                      <a:pt x="255" y="13081"/>
                      <a:pt x="0" y="11557"/>
                      <a:pt x="0" y="9652"/>
                    </a:cubicBezTo>
                    <a:cubicBezTo>
                      <a:pt x="0" y="8382"/>
                      <a:pt x="127" y="7239"/>
                      <a:pt x="382" y="6350"/>
                    </a:cubicBezTo>
                    <a:cubicBezTo>
                      <a:pt x="637" y="5461"/>
                      <a:pt x="1019" y="4953"/>
                      <a:pt x="1528" y="4445"/>
                    </a:cubicBezTo>
                    <a:cubicBezTo>
                      <a:pt x="2037" y="4064"/>
                      <a:pt x="2546" y="3810"/>
                      <a:pt x="3183" y="3810"/>
                    </a:cubicBezTo>
                    <a:cubicBezTo>
                      <a:pt x="3692" y="3810"/>
                      <a:pt x="4201" y="3810"/>
                      <a:pt x="4583" y="4191"/>
                    </a:cubicBezTo>
                    <a:cubicBezTo>
                      <a:pt x="4965" y="4445"/>
                      <a:pt x="5347" y="4699"/>
                      <a:pt x="5474" y="5080"/>
                    </a:cubicBezTo>
                    <a:lnTo>
                      <a:pt x="5474" y="5080"/>
                    </a:lnTo>
                    <a:lnTo>
                      <a:pt x="5474" y="0"/>
                    </a:lnTo>
                    <a:lnTo>
                      <a:pt x="7130" y="0"/>
                    </a:lnTo>
                    <a:lnTo>
                      <a:pt x="7130" y="14986"/>
                    </a:lnTo>
                    <a:lnTo>
                      <a:pt x="5856" y="14986"/>
                    </a:lnTo>
                    <a:lnTo>
                      <a:pt x="5602" y="13716"/>
                    </a:lnTo>
                    <a:lnTo>
                      <a:pt x="5602" y="13716"/>
                    </a:lnTo>
                    <a:cubicBezTo>
                      <a:pt x="5602" y="13716"/>
                      <a:pt x="4965" y="14605"/>
                      <a:pt x="4583" y="14859"/>
                    </a:cubicBezTo>
                    <a:cubicBezTo>
                      <a:pt x="4201" y="15113"/>
                      <a:pt x="3692" y="15240"/>
                      <a:pt x="3183" y="15240"/>
                    </a:cubicBezTo>
                    <a:close/>
                    <a:moveTo>
                      <a:pt x="3692" y="13970"/>
                    </a:moveTo>
                    <a:cubicBezTo>
                      <a:pt x="4329" y="13970"/>
                      <a:pt x="4838" y="13589"/>
                      <a:pt x="5220" y="12954"/>
                    </a:cubicBezTo>
                    <a:cubicBezTo>
                      <a:pt x="5602" y="12319"/>
                      <a:pt x="5729" y="11430"/>
                      <a:pt x="5729" y="10160"/>
                    </a:cubicBezTo>
                    <a:lnTo>
                      <a:pt x="5729" y="9398"/>
                    </a:lnTo>
                    <a:cubicBezTo>
                      <a:pt x="5729" y="8128"/>
                      <a:pt x="5602" y="7112"/>
                      <a:pt x="5220" y="6477"/>
                    </a:cubicBezTo>
                    <a:cubicBezTo>
                      <a:pt x="4838" y="5842"/>
                      <a:pt x="4456" y="5461"/>
                      <a:pt x="3692" y="5461"/>
                    </a:cubicBezTo>
                    <a:cubicBezTo>
                      <a:pt x="2928" y="5461"/>
                      <a:pt x="2546" y="5715"/>
                      <a:pt x="2164" y="6350"/>
                    </a:cubicBezTo>
                    <a:cubicBezTo>
                      <a:pt x="1782" y="6985"/>
                      <a:pt x="1655" y="7874"/>
                      <a:pt x="1655" y="9271"/>
                    </a:cubicBezTo>
                    <a:lnTo>
                      <a:pt x="1655" y="10033"/>
                    </a:lnTo>
                    <a:cubicBezTo>
                      <a:pt x="1655" y="11430"/>
                      <a:pt x="1782" y="12319"/>
                      <a:pt x="2164" y="12954"/>
                    </a:cubicBezTo>
                    <a:cubicBezTo>
                      <a:pt x="2546" y="13589"/>
                      <a:pt x="2928" y="13843"/>
                      <a:pt x="3692" y="1384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65" name="Google Shape;265;p34"/>
              <p:cNvSpPr/>
              <p:nvPr/>
            </p:nvSpPr>
            <p:spPr>
              <a:xfrm>
                <a:off x="1763827" y="4868798"/>
                <a:ext cx="6875" cy="11176"/>
              </a:xfrm>
              <a:custGeom>
                <a:rect b="b" l="l" r="r" t="t"/>
                <a:pathLst>
                  <a:path extrusionOk="0" h="11176" w="6875">
                    <a:moveTo>
                      <a:pt x="2674" y="11176"/>
                    </a:moveTo>
                    <a:cubicBezTo>
                      <a:pt x="1910" y="11176"/>
                      <a:pt x="1146" y="10922"/>
                      <a:pt x="764" y="10414"/>
                    </a:cubicBezTo>
                    <a:cubicBezTo>
                      <a:pt x="255" y="9906"/>
                      <a:pt x="0" y="9017"/>
                      <a:pt x="0" y="7874"/>
                    </a:cubicBezTo>
                    <a:lnTo>
                      <a:pt x="0" y="0"/>
                    </a:lnTo>
                    <a:lnTo>
                      <a:pt x="1655" y="0"/>
                    </a:lnTo>
                    <a:lnTo>
                      <a:pt x="1655" y="7747"/>
                    </a:lnTo>
                    <a:cubicBezTo>
                      <a:pt x="1655" y="8509"/>
                      <a:pt x="1783" y="9017"/>
                      <a:pt x="2037" y="9271"/>
                    </a:cubicBezTo>
                    <a:cubicBezTo>
                      <a:pt x="2292" y="9525"/>
                      <a:pt x="2674" y="9652"/>
                      <a:pt x="3183" y="9652"/>
                    </a:cubicBezTo>
                    <a:cubicBezTo>
                      <a:pt x="3692" y="9652"/>
                      <a:pt x="4201" y="9398"/>
                      <a:pt x="4583" y="8890"/>
                    </a:cubicBezTo>
                    <a:cubicBezTo>
                      <a:pt x="4965" y="8382"/>
                      <a:pt x="5220" y="7620"/>
                      <a:pt x="5220" y="6731"/>
                    </a:cubicBezTo>
                    <a:lnTo>
                      <a:pt x="5220" y="0"/>
                    </a:lnTo>
                    <a:lnTo>
                      <a:pt x="6875" y="0"/>
                    </a:lnTo>
                    <a:lnTo>
                      <a:pt x="6875" y="10922"/>
                    </a:lnTo>
                    <a:lnTo>
                      <a:pt x="5602" y="10922"/>
                    </a:lnTo>
                    <a:lnTo>
                      <a:pt x="5347" y="9652"/>
                    </a:lnTo>
                    <a:lnTo>
                      <a:pt x="5347" y="9652"/>
                    </a:lnTo>
                    <a:cubicBezTo>
                      <a:pt x="5347" y="9652"/>
                      <a:pt x="4711" y="10541"/>
                      <a:pt x="4201" y="10795"/>
                    </a:cubicBezTo>
                    <a:cubicBezTo>
                      <a:pt x="3692" y="11049"/>
                      <a:pt x="3183" y="11176"/>
                      <a:pt x="2674" y="1117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66" name="Google Shape;266;p34"/>
              <p:cNvSpPr/>
              <p:nvPr/>
            </p:nvSpPr>
            <p:spPr>
              <a:xfrm>
                <a:off x="1775030" y="4869053"/>
                <a:ext cx="7002" cy="11429"/>
              </a:xfrm>
              <a:custGeom>
                <a:rect b="b" l="l" r="r" t="t"/>
                <a:pathLst>
                  <a:path extrusionOk="0" h="11429" w="7002">
                    <a:moveTo>
                      <a:pt x="3565" y="10922"/>
                    </a:moveTo>
                    <a:cubicBezTo>
                      <a:pt x="2674" y="10922"/>
                      <a:pt x="2037" y="10795"/>
                      <a:pt x="1528" y="10414"/>
                    </a:cubicBezTo>
                    <a:cubicBezTo>
                      <a:pt x="1019" y="10160"/>
                      <a:pt x="637" y="9652"/>
                      <a:pt x="382" y="9271"/>
                    </a:cubicBezTo>
                    <a:cubicBezTo>
                      <a:pt x="127" y="8763"/>
                      <a:pt x="0" y="8255"/>
                      <a:pt x="0" y="7747"/>
                    </a:cubicBezTo>
                    <a:cubicBezTo>
                      <a:pt x="0" y="7620"/>
                      <a:pt x="0" y="7493"/>
                      <a:pt x="0" y="7366"/>
                    </a:cubicBezTo>
                    <a:cubicBezTo>
                      <a:pt x="0" y="7366"/>
                      <a:pt x="0" y="7366"/>
                      <a:pt x="0" y="7366"/>
                    </a:cubicBezTo>
                    <a:lnTo>
                      <a:pt x="1782" y="7366"/>
                    </a:lnTo>
                    <a:lnTo>
                      <a:pt x="1782" y="7620"/>
                    </a:lnTo>
                    <a:cubicBezTo>
                      <a:pt x="1782" y="8255"/>
                      <a:pt x="1910" y="8763"/>
                      <a:pt x="2292" y="9144"/>
                    </a:cubicBezTo>
                    <a:cubicBezTo>
                      <a:pt x="2674" y="9398"/>
                      <a:pt x="3056" y="9652"/>
                      <a:pt x="3565" y="9652"/>
                    </a:cubicBezTo>
                    <a:cubicBezTo>
                      <a:pt x="3947" y="9652"/>
                      <a:pt x="4456" y="9525"/>
                      <a:pt x="4711" y="9271"/>
                    </a:cubicBezTo>
                    <a:cubicBezTo>
                      <a:pt x="4965" y="9017"/>
                      <a:pt x="5220" y="8636"/>
                      <a:pt x="5220" y="8128"/>
                    </a:cubicBezTo>
                    <a:cubicBezTo>
                      <a:pt x="5220" y="7620"/>
                      <a:pt x="5220" y="7366"/>
                      <a:pt x="4838" y="7112"/>
                    </a:cubicBezTo>
                    <a:cubicBezTo>
                      <a:pt x="4456" y="6858"/>
                      <a:pt x="4329" y="6604"/>
                      <a:pt x="3947" y="6477"/>
                    </a:cubicBezTo>
                    <a:cubicBezTo>
                      <a:pt x="3565" y="6350"/>
                      <a:pt x="3183" y="6223"/>
                      <a:pt x="2801" y="5969"/>
                    </a:cubicBezTo>
                    <a:cubicBezTo>
                      <a:pt x="2419" y="5842"/>
                      <a:pt x="1910" y="5588"/>
                      <a:pt x="1655" y="5461"/>
                    </a:cubicBezTo>
                    <a:cubicBezTo>
                      <a:pt x="1273" y="5207"/>
                      <a:pt x="1019" y="4953"/>
                      <a:pt x="764" y="4572"/>
                    </a:cubicBezTo>
                    <a:cubicBezTo>
                      <a:pt x="509" y="4191"/>
                      <a:pt x="382" y="3683"/>
                      <a:pt x="382" y="3048"/>
                    </a:cubicBezTo>
                    <a:cubicBezTo>
                      <a:pt x="382" y="2413"/>
                      <a:pt x="509" y="1778"/>
                      <a:pt x="764" y="1397"/>
                    </a:cubicBezTo>
                    <a:cubicBezTo>
                      <a:pt x="1019" y="889"/>
                      <a:pt x="1400" y="635"/>
                      <a:pt x="1910" y="381"/>
                    </a:cubicBezTo>
                    <a:cubicBezTo>
                      <a:pt x="2419" y="127"/>
                      <a:pt x="3056" y="0"/>
                      <a:pt x="3692" y="0"/>
                    </a:cubicBezTo>
                    <a:cubicBezTo>
                      <a:pt x="4329" y="0"/>
                      <a:pt x="4965" y="127"/>
                      <a:pt x="5347" y="381"/>
                    </a:cubicBezTo>
                    <a:cubicBezTo>
                      <a:pt x="5857" y="635"/>
                      <a:pt x="6111" y="1016"/>
                      <a:pt x="6366" y="1524"/>
                    </a:cubicBezTo>
                    <a:cubicBezTo>
                      <a:pt x="6620" y="2032"/>
                      <a:pt x="6748" y="2540"/>
                      <a:pt x="6748" y="3048"/>
                    </a:cubicBezTo>
                    <a:cubicBezTo>
                      <a:pt x="6748" y="3048"/>
                      <a:pt x="6748" y="3175"/>
                      <a:pt x="6748" y="3302"/>
                    </a:cubicBezTo>
                    <a:cubicBezTo>
                      <a:pt x="6748" y="3302"/>
                      <a:pt x="6748" y="3429"/>
                      <a:pt x="6748" y="3429"/>
                    </a:cubicBezTo>
                    <a:lnTo>
                      <a:pt x="4965" y="3429"/>
                    </a:lnTo>
                    <a:cubicBezTo>
                      <a:pt x="4965" y="3429"/>
                      <a:pt x="4965" y="2413"/>
                      <a:pt x="4583" y="2032"/>
                    </a:cubicBezTo>
                    <a:cubicBezTo>
                      <a:pt x="4329" y="1651"/>
                      <a:pt x="3947" y="1524"/>
                      <a:pt x="3438" y="1524"/>
                    </a:cubicBezTo>
                    <a:cubicBezTo>
                      <a:pt x="3056" y="1524"/>
                      <a:pt x="2674" y="1524"/>
                      <a:pt x="2546" y="1778"/>
                    </a:cubicBezTo>
                    <a:cubicBezTo>
                      <a:pt x="2292" y="1905"/>
                      <a:pt x="2164" y="2159"/>
                      <a:pt x="2164" y="2413"/>
                    </a:cubicBezTo>
                    <a:cubicBezTo>
                      <a:pt x="2164" y="2667"/>
                      <a:pt x="2164" y="2921"/>
                      <a:pt x="2164" y="3048"/>
                    </a:cubicBezTo>
                    <a:cubicBezTo>
                      <a:pt x="2164" y="3429"/>
                      <a:pt x="2164" y="3810"/>
                      <a:pt x="2546" y="3937"/>
                    </a:cubicBezTo>
                    <a:cubicBezTo>
                      <a:pt x="2801" y="4191"/>
                      <a:pt x="3056" y="4318"/>
                      <a:pt x="3438" y="4445"/>
                    </a:cubicBezTo>
                    <a:cubicBezTo>
                      <a:pt x="3819" y="4572"/>
                      <a:pt x="4201" y="4699"/>
                      <a:pt x="4583" y="4826"/>
                    </a:cubicBezTo>
                    <a:cubicBezTo>
                      <a:pt x="4965" y="4953"/>
                      <a:pt x="5475" y="5207"/>
                      <a:pt x="5729" y="5334"/>
                    </a:cubicBezTo>
                    <a:cubicBezTo>
                      <a:pt x="6111" y="5588"/>
                      <a:pt x="6366" y="5842"/>
                      <a:pt x="6620" y="6350"/>
                    </a:cubicBezTo>
                    <a:cubicBezTo>
                      <a:pt x="6875" y="6731"/>
                      <a:pt x="7002" y="7366"/>
                      <a:pt x="7002" y="8001"/>
                    </a:cubicBezTo>
                    <a:cubicBezTo>
                      <a:pt x="7002" y="8763"/>
                      <a:pt x="6875" y="9398"/>
                      <a:pt x="6493" y="9906"/>
                    </a:cubicBezTo>
                    <a:cubicBezTo>
                      <a:pt x="6238" y="10414"/>
                      <a:pt x="5729" y="10795"/>
                      <a:pt x="5220" y="11049"/>
                    </a:cubicBezTo>
                    <a:cubicBezTo>
                      <a:pt x="4711" y="11303"/>
                      <a:pt x="4074" y="11430"/>
                      <a:pt x="3438" y="1143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67" name="Google Shape;267;p34"/>
              <p:cNvSpPr/>
              <p:nvPr/>
            </p:nvSpPr>
            <p:spPr>
              <a:xfrm>
                <a:off x="1785597" y="4865878"/>
                <a:ext cx="4074" cy="14096"/>
              </a:xfrm>
              <a:custGeom>
                <a:rect b="b" l="l" r="r" t="t"/>
                <a:pathLst>
                  <a:path extrusionOk="0" h="14096" w="4074">
                    <a:moveTo>
                      <a:pt x="2801" y="14097"/>
                    </a:moveTo>
                    <a:cubicBezTo>
                      <a:pt x="2801" y="14097"/>
                      <a:pt x="1910" y="14097"/>
                      <a:pt x="1655" y="13716"/>
                    </a:cubicBezTo>
                    <a:cubicBezTo>
                      <a:pt x="1400" y="13462"/>
                      <a:pt x="1146" y="13208"/>
                      <a:pt x="1019" y="12827"/>
                    </a:cubicBezTo>
                    <a:cubicBezTo>
                      <a:pt x="1019" y="12446"/>
                      <a:pt x="891" y="12065"/>
                      <a:pt x="891" y="11684"/>
                    </a:cubicBezTo>
                    <a:lnTo>
                      <a:pt x="891" y="4572"/>
                    </a:lnTo>
                    <a:lnTo>
                      <a:pt x="0" y="4572"/>
                    </a:lnTo>
                    <a:lnTo>
                      <a:pt x="0" y="3048"/>
                    </a:lnTo>
                    <a:lnTo>
                      <a:pt x="891" y="3048"/>
                    </a:lnTo>
                    <a:lnTo>
                      <a:pt x="1273" y="0"/>
                    </a:lnTo>
                    <a:lnTo>
                      <a:pt x="2546" y="0"/>
                    </a:lnTo>
                    <a:lnTo>
                      <a:pt x="2546" y="3048"/>
                    </a:lnTo>
                    <a:lnTo>
                      <a:pt x="4074" y="3048"/>
                    </a:lnTo>
                    <a:lnTo>
                      <a:pt x="4074" y="4572"/>
                    </a:lnTo>
                    <a:lnTo>
                      <a:pt x="2546" y="4572"/>
                    </a:lnTo>
                    <a:lnTo>
                      <a:pt x="2546" y="11684"/>
                    </a:lnTo>
                    <a:cubicBezTo>
                      <a:pt x="2546" y="12319"/>
                      <a:pt x="2928" y="12700"/>
                      <a:pt x="3565" y="12700"/>
                    </a:cubicBezTo>
                    <a:lnTo>
                      <a:pt x="4074" y="12700"/>
                    </a:lnTo>
                    <a:lnTo>
                      <a:pt x="4074" y="13843"/>
                    </a:lnTo>
                    <a:cubicBezTo>
                      <a:pt x="4074" y="13843"/>
                      <a:pt x="3692" y="13970"/>
                      <a:pt x="3565" y="14097"/>
                    </a:cubicBezTo>
                    <a:cubicBezTo>
                      <a:pt x="3310" y="14097"/>
                      <a:pt x="3056" y="14097"/>
                      <a:pt x="2928" y="1409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68" name="Google Shape;268;p34"/>
              <p:cNvSpPr/>
              <p:nvPr/>
            </p:nvSpPr>
            <p:spPr>
              <a:xfrm>
                <a:off x="1793364" y="4868671"/>
                <a:ext cx="4201" cy="11176"/>
              </a:xfrm>
              <a:custGeom>
                <a:rect b="b" l="l" r="r" t="t"/>
                <a:pathLst>
                  <a:path extrusionOk="0" h="11176" w="4201">
                    <a:moveTo>
                      <a:pt x="127" y="11176"/>
                    </a:moveTo>
                    <a:lnTo>
                      <a:pt x="127" y="254"/>
                    </a:lnTo>
                    <a:lnTo>
                      <a:pt x="1400" y="254"/>
                    </a:lnTo>
                    <a:lnTo>
                      <a:pt x="1655" y="1651"/>
                    </a:lnTo>
                    <a:lnTo>
                      <a:pt x="1655" y="1651"/>
                    </a:lnTo>
                    <a:cubicBezTo>
                      <a:pt x="1655" y="1651"/>
                      <a:pt x="2037" y="889"/>
                      <a:pt x="2292" y="508"/>
                    </a:cubicBezTo>
                    <a:cubicBezTo>
                      <a:pt x="2546" y="127"/>
                      <a:pt x="2928" y="0"/>
                      <a:pt x="3438" y="0"/>
                    </a:cubicBezTo>
                    <a:cubicBezTo>
                      <a:pt x="3692" y="0"/>
                      <a:pt x="3947" y="0"/>
                      <a:pt x="4201" y="127"/>
                    </a:cubicBezTo>
                    <a:lnTo>
                      <a:pt x="4201" y="1905"/>
                    </a:lnTo>
                    <a:lnTo>
                      <a:pt x="3692" y="1905"/>
                    </a:lnTo>
                    <a:cubicBezTo>
                      <a:pt x="3692" y="1905"/>
                      <a:pt x="3056" y="1905"/>
                      <a:pt x="2674" y="2159"/>
                    </a:cubicBezTo>
                    <a:cubicBezTo>
                      <a:pt x="2419" y="2286"/>
                      <a:pt x="2164" y="2540"/>
                      <a:pt x="1910" y="2921"/>
                    </a:cubicBezTo>
                    <a:cubicBezTo>
                      <a:pt x="1782" y="3302"/>
                      <a:pt x="1655" y="3810"/>
                      <a:pt x="1655" y="4445"/>
                    </a:cubicBezTo>
                    <a:lnTo>
                      <a:pt x="1655" y="11176"/>
                    </a:lnTo>
                    <a:lnTo>
                      <a:pt x="0" y="111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69" name="Google Shape;269;p34"/>
              <p:cNvSpPr/>
              <p:nvPr/>
            </p:nvSpPr>
            <p:spPr>
              <a:xfrm>
                <a:off x="1801639" y="4864734"/>
                <a:ext cx="1782" cy="15113"/>
              </a:xfrm>
              <a:custGeom>
                <a:rect b="b" l="l" r="r" t="t"/>
                <a:pathLst>
                  <a:path extrusionOk="0" h="15113" w="1782">
                    <a:moveTo>
                      <a:pt x="0" y="2032"/>
                    </a:moveTo>
                    <a:lnTo>
                      <a:pt x="0" y="0"/>
                    </a:lnTo>
                    <a:lnTo>
                      <a:pt x="1782" y="0"/>
                    </a:lnTo>
                    <a:lnTo>
                      <a:pt x="1782" y="2032"/>
                    </a:lnTo>
                    <a:lnTo>
                      <a:pt x="0" y="2032"/>
                    </a:lnTo>
                    <a:close/>
                    <a:moveTo>
                      <a:pt x="0" y="15113"/>
                    </a:moveTo>
                    <a:lnTo>
                      <a:pt x="0" y="4191"/>
                    </a:lnTo>
                    <a:lnTo>
                      <a:pt x="1655" y="4191"/>
                    </a:lnTo>
                    <a:lnTo>
                      <a:pt x="1655" y="15113"/>
                    </a:lnTo>
                    <a:lnTo>
                      <a:pt x="0" y="151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70" name="Google Shape;270;p34"/>
              <p:cNvSpPr/>
              <p:nvPr/>
            </p:nvSpPr>
            <p:spPr>
              <a:xfrm>
                <a:off x="1808132" y="4868545"/>
                <a:ext cx="7638" cy="11429"/>
              </a:xfrm>
              <a:custGeom>
                <a:rect b="b" l="l" r="r" t="t"/>
                <a:pathLst>
                  <a:path extrusionOk="0" h="11429" w="7638">
                    <a:moveTo>
                      <a:pt x="4074" y="11430"/>
                    </a:moveTo>
                    <a:cubicBezTo>
                      <a:pt x="2673" y="11430"/>
                      <a:pt x="1655" y="10922"/>
                      <a:pt x="1019" y="10033"/>
                    </a:cubicBezTo>
                    <a:cubicBezTo>
                      <a:pt x="382" y="9144"/>
                      <a:pt x="0" y="7620"/>
                      <a:pt x="0" y="5715"/>
                    </a:cubicBezTo>
                    <a:cubicBezTo>
                      <a:pt x="0" y="3810"/>
                      <a:pt x="382" y="2286"/>
                      <a:pt x="1019" y="1397"/>
                    </a:cubicBezTo>
                    <a:cubicBezTo>
                      <a:pt x="1655" y="508"/>
                      <a:pt x="2673" y="0"/>
                      <a:pt x="4074" y="0"/>
                    </a:cubicBezTo>
                    <a:cubicBezTo>
                      <a:pt x="5220" y="0"/>
                      <a:pt x="6111" y="381"/>
                      <a:pt x="6748" y="1143"/>
                    </a:cubicBezTo>
                    <a:cubicBezTo>
                      <a:pt x="7384" y="1905"/>
                      <a:pt x="7639" y="3302"/>
                      <a:pt x="7639" y="5080"/>
                    </a:cubicBezTo>
                    <a:lnTo>
                      <a:pt x="7639" y="6223"/>
                    </a:lnTo>
                    <a:lnTo>
                      <a:pt x="1655" y="6223"/>
                    </a:lnTo>
                    <a:cubicBezTo>
                      <a:pt x="1655" y="7493"/>
                      <a:pt x="1910" y="8382"/>
                      <a:pt x="2292" y="9017"/>
                    </a:cubicBezTo>
                    <a:cubicBezTo>
                      <a:pt x="2673" y="9652"/>
                      <a:pt x="3310" y="9906"/>
                      <a:pt x="4074" y="9906"/>
                    </a:cubicBezTo>
                    <a:cubicBezTo>
                      <a:pt x="4583" y="9906"/>
                      <a:pt x="5092" y="9652"/>
                      <a:pt x="5347" y="9271"/>
                    </a:cubicBezTo>
                    <a:cubicBezTo>
                      <a:pt x="5602" y="8890"/>
                      <a:pt x="5856" y="8255"/>
                      <a:pt x="5856" y="7493"/>
                    </a:cubicBezTo>
                    <a:lnTo>
                      <a:pt x="7512" y="7493"/>
                    </a:lnTo>
                    <a:cubicBezTo>
                      <a:pt x="7512" y="8763"/>
                      <a:pt x="7130" y="9652"/>
                      <a:pt x="6493" y="10414"/>
                    </a:cubicBezTo>
                    <a:cubicBezTo>
                      <a:pt x="5856" y="11176"/>
                      <a:pt x="4965" y="11430"/>
                      <a:pt x="3947" y="11430"/>
                    </a:cubicBezTo>
                    <a:close/>
                    <a:moveTo>
                      <a:pt x="1782" y="4699"/>
                    </a:moveTo>
                    <a:lnTo>
                      <a:pt x="5856" y="4699"/>
                    </a:lnTo>
                    <a:cubicBezTo>
                      <a:pt x="5856" y="3683"/>
                      <a:pt x="5729" y="2921"/>
                      <a:pt x="5347" y="2286"/>
                    </a:cubicBezTo>
                    <a:cubicBezTo>
                      <a:pt x="4965" y="1651"/>
                      <a:pt x="4583" y="1524"/>
                      <a:pt x="3947" y="1524"/>
                    </a:cubicBezTo>
                    <a:cubicBezTo>
                      <a:pt x="3183" y="1524"/>
                      <a:pt x="2673" y="1778"/>
                      <a:pt x="2292" y="2286"/>
                    </a:cubicBezTo>
                    <a:cubicBezTo>
                      <a:pt x="1910" y="2794"/>
                      <a:pt x="1782" y="3556"/>
                      <a:pt x="1655" y="46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71" name="Google Shape;271;p34"/>
              <p:cNvSpPr/>
              <p:nvPr/>
            </p:nvSpPr>
            <p:spPr>
              <a:xfrm>
                <a:off x="1819590" y="4869053"/>
                <a:ext cx="7002" cy="11429"/>
              </a:xfrm>
              <a:custGeom>
                <a:rect b="b" l="l" r="r" t="t"/>
                <a:pathLst>
                  <a:path extrusionOk="0" h="11429" w="7002">
                    <a:moveTo>
                      <a:pt x="3565" y="10922"/>
                    </a:moveTo>
                    <a:cubicBezTo>
                      <a:pt x="2674" y="10922"/>
                      <a:pt x="2037" y="10795"/>
                      <a:pt x="1528" y="10414"/>
                    </a:cubicBezTo>
                    <a:cubicBezTo>
                      <a:pt x="1019" y="10160"/>
                      <a:pt x="637" y="9652"/>
                      <a:pt x="382" y="9271"/>
                    </a:cubicBezTo>
                    <a:cubicBezTo>
                      <a:pt x="127" y="8763"/>
                      <a:pt x="0" y="8255"/>
                      <a:pt x="0" y="7747"/>
                    </a:cubicBezTo>
                    <a:cubicBezTo>
                      <a:pt x="0" y="7620"/>
                      <a:pt x="0" y="7493"/>
                      <a:pt x="0" y="7366"/>
                    </a:cubicBezTo>
                    <a:cubicBezTo>
                      <a:pt x="0" y="7366"/>
                      <a:pt x="0" y="7366"/>
                      <a:pt x="0" y="7366"/>
                    </a:cubicBezTo>
                    <a:lnTo>
                      <a:pt x="1782" y="7366"/>
                    </a:lnTo>
                    <a:lnTo>
                      <a:pt x="1782" y="7620"/>
                    </a:lnTo>
                    <a:cubicBezTo>
                      <a:pt x="1782" y="8255"/>
                      <a:pt x="1910" y="8763"/>
                      <a:pt x="2292" y="9144"/>
                    </a:cubicBezTo>
                    <a:cubicBezTo>
                      <a:pt x="2674" y="9398"/>
                      <a:pt x="3056" y="9652"/>
                      <a:pt x="3565" y="9652"/>
                    </a:cubicBezTo>
                    <a:cubicBezTo>
                      <a:pt x="3947" y="9652"/>
                      <a:pt x="4456" y="9525"/>
                      <a:pt x="4711" y="9271"/>
                    </a:cubicBezTo>
                    <a:cubicBezTo>
                      <a:pt x="4965" y="9017"/>
                      <a:pt x="5220" y="8636"/>
                      <a:pt x="5220" y="8128"/>
                    </a:cubicBezTo>
                    <a:cubicBezTo>
                      <a:pt x="5220" y="7620"/>
                      <a:pt x="5220" y="7366"/>
                      <a:pt x="4838" y="7112"/>
                    </a:cubicBezTo>
                    <a:cubicBezTo>
                      <a:pt x="4456" y="6858"/>
                      <a:pt x="4329" y="6604"/>
                      <a:pt x="3947" y="6477"/>
                    </a:cubicBezTo>
                    <a:cubicBezTo>
                      <a:pt x="3565" y="6350"/>
                      <a:pt x="3183" y="6223"/>
                      <a:pt x="2801" y="5969"/>
                    </a:cubicBezTo>
                    <a:cubicBezTo>
                      <a:pt x="2419" y="5842"/>
                      <a:pt x="1910" y="5588"/>
                      <a:pt x="1655" y="5461"/>
                    </a:cubicBezTo>
                    <a:cubicBezTo>
                      <a:pt x="1273" y="5207"/>
                      <a:pt x="1019" y="4953"/>
                      <a:pt x="764" y="4572"/>
                    </a:cubicBezTo>
                    <a:cubicBezTo>
                      <a:pt x="509" y="4191"/>
                      <a:pt x="382" y="3683"/>
                      <a:pt x="382" y="3048"/>
                    </a:cubicBezTo>
                    <a:cubicBezTo>
                      <a:pt x="382" y="2413"/>
                      <a:pt x="509" y="1778"/>
                      <a:pt x="764" y="1397"/>
                    </a:cubicBezTo>
                    <a:cubicBezTo>
                      <a:pt x="1019" y="889"/>
                      <a:pt x="1400" y="635"/>
                      <a:pt x="1910" y="381"/>
                    </a:cubicBezTo>
                    <a:cubicBezTo>
                      <a:pt x="2419" y="127"/>
                      <a:pt x="3056" y="0"/>
                      <a:pt x="3692" y="0"/>
                    </a:cubicBezTo>
                    <a:cubicBezTo>
                      <a:pt x="4329" y="0"/>
                      <a:pt x="4965" y="127"/>
                      <a:pt x="5347" y="381"/>
                    </a:cubicBezTo>
                    <a:cubicBezTo>
                      <a:pt x="5857" y="635"/>
                      <a:pt x="6111" y="1016"/>
                      <a:pt x="6366" y="1524"/>
                    </a:cubicBezTo>
                    <a:cubicBezTo>
                      <a:pt x="6620" y="2032"/>
                      <a:pt x="6748" y="2540"/>
                      <a:pt x="6748" y="3048"/>
                    </a:cubicBezTo>
                    <a:cubicBezTo>
                      <a:pt x="6748" y="3048"/>
                      <a:pt x="6748" y="3175"/>
                      <a:pt x="6748" y="3302"/>
                    </a:cubicBezTo>
                    <a:cubicBezTo>
                      <a:pt x="6748" y="3302"/>
                      <a:pt x="6748" y="3429"/>
                      <a:pt x="6748" y="3429"/>
                    </a:cubicBezTo>
                    <a:lnTo>
                      <a:pt x="4965" y="3429"/>
                    </a:lnTo>
                    <a:cubicBezTo>
                      <a:pt x="4965" y="3429"/>
                      <a:pt x="4965" y="2413"/>
                      <a:pt x="4583" y="2032"/>
                    </a:cubicBezTo>
                    <a:cubicBezTo>
                      <a:pt x="4329" y="1651"/>
                      <a:pt x="3947" y="1524"/>
                      <a:pt x="3438" y="1524"/>
                    </a:cubicBezTo>
                    <a:cubicBezTo>
                      <a:pt x="3056" y="1524"/>
                      <a:pt x="2674" y="1524"/>
                      <a:pt x="2546" y="1778"/>
                    </a:cubicBezTo>
                    <a:cubicBezTo>
                      <a:pt x="2292" y="1905"/>
                      <a:pt x="2164" y="2159"/>
                      <a:pt x="2164" y="2413"/>
                    </a:cubicBezTo>
                    <a:cubicBezTo>
                      <a:pt x="2164" y="2667"/>
                      <a:pt x="2164" y="2921"/>
                      <a:pt x="2164" y="3048"/>
                    </a:cubicBezTo>
                    <a:cubicBezTo>
                      <a:pt x="2164" y="3429"/>
                      <a:pt x="2164" y="3810"/>
                      <a:pt x="2546" y="3937"/>
                    </a:cubicBezTo>
                    <a:cubicBezTo>
                      <a:pt x="2801" y="4191"/>
                      <a:pt x="3056" y="4318"/>
                      <a:pt x="3438" y="4445"/>
                    </a:cubicBezTo>
                    <a:cubicBezTo>
                      <a:pt x="3819" y="4572"/>
                      <a:pt x="4201" y="4699"/>
                      <a:pt x="4583" y="4826"/>
                    </a:cubicBezTo>
                    <a:cubicBezTo>
                      <a:pt x="4965" y="4953"/>
                      <a:pt x="5475" y="5207"/>
                      <a:pt x="5729" y="5334"/>
                    </a:cubicBezTo>
                    <a:cubicBezTo>
                      <a:pt x="6111" y="5588"/>
                      <a:pt x="6366" y="5842"/>
                      <a:pt x="6620" y="6350"/>
                    </a:cubicBezTo>
                    <a:cubicBezTo>
                      <a:pt x="6875" y="6731"/>
                      <a:pt x="7002" y="7366"/>
                      <a:pt x="7002" y="8001"/>
                    </a:cubicBezTo>
                    <a:cubicBezTo>
                      <a:pt x="7002" y="8763"/>
                      <a:pt x="6875" y="9398"/>
                      <a:pt x="6493" y="9906"/>
                    </a:cubicBezTo>
                    <a:cubicBezTo>
                      <a:pt x="6238" y="10414"/>
                      <a:pt x="5729" y="10795"/>
                      <a:pt x="5220" y="11049"/>
                    </a:cubicBezTo>
                    <a:cubicBezTo>
                      <a:pt x="4711" y="11303"/>
                      <a:pt x="4074" y="11430"/>
                      <a:pt x="3438" y="1143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72" name="Google Shape;272;p34"/>
              <p:cNvSpPr/>
              <p:nvPr/>
            </p:nvSpPr>
            <p:spPr>
              <a:xfrm>
                <a:off x="1651366" y="4541317"/>
                <a:ext cx="229474" cy="213509"/>
              </a:xfrm>
              <a:custGeom>
                <a:rect b="b" l="l" r="r" t="t"/>
                <a:pathLst>
                  <a:path extrusionOk="0" h="213509" w="229474">
                    <a:moveTo>
                      <a:pt x="201835" y="159333"/>
                    </a:moveTo>
                    <a:cubicBezTo>
                      <a:pt x="185539" y="147776"/>
                      <a:pt x="159440" y="140283"/>
                      <a:pt x="159440" y="140283"/>
                    </a:cubicBezTo>
                    <a:cubicBezTo>
                      <a:pt x="159440" y="140283"/>
                      <a:pt x="154475" y="124154"/>
                      <a:pt x="146454" y="108660"/>
                    </a:cubicBezTo>
                    <a:cubicBezTo>
                      <a:pt x="136014" y="88086"/>
                      <a:pt x="110933" y="75386"/>
                      <a:pt x="110933" y="75386"/>
                    </a:cubicBezTo>
                    <a:cubicBezTo>
                      <a:pt x="110933" y="75386"/>
                      <a:pt x="103931" y="56082"/>
                      <a:pt x="98074" y="44271"/>
                    </a:cubicBezTo>
                    <a:cubicBezTo>
                      <a:pt x="89417" y="26999"/>
                      <a:pt x="68028" y="6679"/>
                      <a:pt x="64591" y="4012"/>
                    </a:cubicBezTo>
                    <a:cubicBezTo>
                      <a:pt x="61408" y="1472"/>
                      <a:pt x="56697" y="-2211"/>
                      <a:pt x="52878" y="1726"/>
                    </a:cubicBezTo>
                    <a:cubicBezTo>
                      <a:pt x="49058" y="5536"/>
                      <a:pt x="59625" y="15188"/>
                      <a:pt x="59625" y="15188"/>
                    </a:cubicBezTo>
                    <a:lnTo>
                      <a:pt x="16084" y="60654"/>
                    </a:lnTo>
                    <a:cubicBezTo>
                      <a:pt x="16084" y="60654"/>
                      <a:pt x="13410" y="58368"/>
                      <a:pt x="10991" y="57352"/>
                    </a:cubicBezTo>
                    <a:cubicBezTo>
                      <a:pt x="8572" y="56336"/>
                      <a:pt x="2461" y="54431"/>
                      <a:pt x="297" y="59765"/>
                    </a:cubicBezTo>
                    <a:cubicBezTo>
                      <a:pt x="-1868" y="65226"/>
                      <a:pt x="7809" y="71957"/>
                      <a:pt x="29197" y="75894"/>
                    </a:cubicBezTo>
                    <a:cubicBezTo>
                      <a:pt x="50586" y="79704"/>
                      <a:pt x="70065" y="79069"/>
                      <a:pt x="70065" y="79069"/>
                    </a:cubicBezTo>
                    <a:cubicBezTo>
                      <a:pt x="70065" y="79069"/>
                      <a:pt x="73630" y="81228"/>
                      <a:pt x="78977" y="84784"/>
                    </a:cubicBezTo>
                    <a:cubicBezTo>
                      <a:pt x="84452" y="88467"/>
                      <a:pt x="89035" y="97611"/>
                      <a:pt x="90563" y="99262"/>
                    </a:cubicBezTo>
                    <a:cubicBezTo>
                      <a:pt x="92091" y="100913"/>
                      <a:pt x="98074" y="139013"/>
                      <a:pt x="98074" y="139013"/>
                    </a:cubicBezTo>
                    <a:cubicBezTo>
                      <a:pt x="98074" y="139013"/>
                      <a:pt x="92600" y="139902"/>
                      <a:pt x="86998" y="142823"/>
                    </a:cubicBezTo>
                    <a:cubicBezTo>
                      <a:pt x="81523" y="145617"/>
                      <a:pt x="75412" y="151967"/>
                      <a:pt x="78977" y="157809"/>
                    </a:cubicBezTo>
                    <a:cubicBezTo>
                      <a:pt x="82542" y="163651"/>
                      <a:pt x="89290" y="162635"/>
                      <a:pt x="96674" y="157809"/>
                    </a:cubicBezTo>
                    <a:cubicBezTo>
                      <a:pt x="103931" y="152983"/>
                      <a:pt x="108132" y="143839"/>
                      <a:pt x="108132" y="143839"/>
                    </a:cubicBezTo>
                    <a:cubicBezTo>
                      <a:pt x="108132" y="143839"/>
                      <a:pt x="116280" y="143458"/>
                      <a:pt x="123155" y="147141"/>
                    </a:cubicBezTo>
                    <a:cubicBezTo>
                      <a:pt x="130030" y="150824"/>
                      <a:pt x="141106" y="163524"/>
                      <a:pt x="141106" y="163524"/>
                    </a:cubicBezTo>
                    <a:cubicBezTo>
                      <a:pt x="141106" y="163524"/>
                      <a:pt x="141616" y="166445"/>
                      <a:pt x="142380" y="173430"/>
                    </a:cubicBezTo>
                    <a:cubicBezTo>
                      <a:pt x="143144" y="180415"/>
                      <a:pt x="145690" y="198830"/>
                      <a:pt x="145690" y="198830"/>
                    </a:cubicBezTo>
                    <a:cubicBezTo>
                      <a:pt x="145690" y="198830"/>
                      <a:pt x="137160" y="211530"/>
                      <a:pt x="146454" y="213435"/>
                    </a:cubicBezTo>
                    <a:cubicBezTo>
                      <a:pt x="155620" y="215340"/>
                      <a:pt x="160076" y="179907"/>
                      <a:pt x="160076" y="179907"/>
                    </a:cubicBezTo>
                    <a:cubicBezTo>
                      <a:pt x="160076" y="179907"/>
                      <a:pt x="162113" y="174700"/>
                      <a:pt x="164532" y="174065"/>
                    </a:cubicBezTo>
                    <a:cubicBezTo>
                      <a:pt x="166951" y="173430"/>
                      <a:pt x="195215" y="164159"/>
                      <a:pt x="195215" y="164159"/>
                    </a:cubicBezTo>
                    <a:cubicBezTo>
                      <a:pt x="195215" y="164159"/>
                      <a:pt x="198143" y="167080"/>
                      <a:pt x="206546" y="174065"/>
                    </a:cubicBezTo>
                    <a:cubicBezTo>
                      <a:pt x="214949" y="181050"/>
                      <a:pt x="223606" y="196544"/>
                      <a:pt x="228572" y="191718"/>
                    </a:cubicBezTo>
                    <a:cubicBezTo>
                      <a:pt x="233409" y="186892"/>
                      <a:pt x="218004" y="171017"/>
                      <a:pt x="201708" y="159587"/>
                    </a:cubicBezTo>
                    <a:close/>
                    <a:moveTo>
                      <a:pt x="26524" y="64972"/>
                    </a:moveTo>
                    <a:lnTo>
                      <a:pt x="24105" y="63702"/>
                    </a:lnTo>
                    <a:lnTo>
                      <a:pt x="65609" y="20522"/>
                    </a:lnTo>
                    <a:lnTo>
                      <a:pt x="77195" y="32206"/>
                    </a:lnTo>
                    <a:lnTo>
                      <a:pt x="26651" y="64972"/>
                    </a:lnTo>
                    <a:close/>
                    <a:moveTo>
                      <a:pt x="35818" y="68020"/>
                    </a:moveTo>
                    <a:lnTo>
                      <a:pt x="82287" y="40334"/>
                    </a:lnTo>
                    <a:lnTo>
                      <a:pt x="92345" y="54558"/>
                    </a:lnTo>
                    <a:lnTo>
                      <a:pt x="42438" y="69798"/>
                    </a:lnTo>
                    <a:lnTo>
                      <a:pt x="35818" y="68020"/>
                    </a:lnTo>
                    <a:close/>
                    <a:moveTo>
                      <a:pt x="60135" y="71957"/>
                    </a:moveTo>
                    <a:lnTo>
                      <a:pt x="96037" y="62813"/>
                    </a:lnTo>
                    <a:lnTo>
                      <a:pt x="100621" y="72973"/>
                    </a:lnTo>
                    <a:cubicBezTo>
                      <a:pt x="100621" y="72973"/>
                      <a:pt x="92091" y="72592"/>
                      <a:pt x="83051" y="71957"/>
                    </a:cubicBezTo>
                    <a:cubicBezTo>
                      <a:pt x="74139" y="71195"/>
                      <a:pt x="60135" y="71957"/>
                      <a:pt x="60135" y="71957"/>
                    </a:cubicBezTo>
                    <a:close/>
                    <a:moveTo>
                      <a:pt x="82797" y="79069"/>
                    </a:moveTo>
                    <a:cubicBezTo>
                      <a:pt x="82797" y="79069"/>
                      <a:pt x="91327" y="79450"/>
                      <a:pt x="96419" y="80466"/>
                    </a:cubicBezTo>
                    <a:cubicBezTo>
                      <a:pt x="101512" y="81482"/>
                      <a:pt x="103931" y="82371"/>
                      <a:pt x="103931" y="82371"/>
                    </a:cubicBezTo>
                    <a:lnTo>
                      <a:pt x="105331" y="92150"/>
                    </a:lnTo>
                    <a:lnTo>
                      <a:pt x="82797" y="79069"/>
                    </a:lnTo>
                    <a:close/>
                    <a:moveTo>
                      <a:pt x="101766" y="130758"/>
                    </a:moveTo>
                    <a:lnTo>
                      <a:pt x="97310" y="108279"/>
                    </a:lnTo>
                    <a:lnTo>
                      <a:pt x="105331" y="117677"/>
                    </a:lnTo>
                    <a:lnTo>
                      <a:pt x="101766" y="130758"/>
                    </a:lnTo>
                    <a:close/>
                    <a:moveTo>
                      <a:pt x="106095" y="110057"/>
                    </a:moveTo>
                    <a:lnTo>
                      <a:pt x="92345" y="92531"/>
                    </a:lnTo>
                    <a:lnTo>
                      <a:pt x="106095" y="99770"/>
                    </a:lnTo>
                    <a:lnTo>
                      <a:pt x="106095" y="109930"/>
                    </a:lnTo>
                    <a:close/>
                    <a:moveTo>
                      <a:pt x="135250" y="105739"/>
                    </a:moveTo>
                    <a:lnTo>
                      <a:pt x="115898" y="118058"/>
                    </a:lnTo>
                    <a:lnTo>
                      <a:pt x="115898" y="106755"/>
                    </a:lnTo>
                    <a:lnTo>
                      <a:pt x="127611" y="97230"/>
                    </a:lnTo>
                    <a:lnTo>
                      <a:pt x="135123" y="105739"/>
                    </a:lnTo>
                    <a:close/>
                    <a:moveTo>
                      <a:pt x="122901" y="93674"/>
                    </a:moveTo>
                    <a:lnTo>
                      <a:pt x="115898" y="99262"/>
                    </a:lnTo>
                    <a:lnTo>
                      <a:pt x="114243" y="88086"/>
                    </a:lnTo>
                    <a:lnTo>
                      <a:pt x="122773" y="93674"/>
                    </a:lnTo>
                    <a:close/>
                    <a:moveTo>
                      <a:pt x="114243" y="126440"/>
                    </a:moveTo>
                    <a:lnTo>
                      <a:pt x="139579" y="112089"/>
                    </a:lnTo>
                    <a:lnTo>
                      <a:pt x="144926" y="121360"/>
                    </a:lnTo>
                    <a:lnTo>
                      <a:pt x="114371" y="130631"/>
                    </a:lnTo>
                    <a:lnTo>
                      <a:pt x="114371" y="126313"/>
                    </a:lnTo>
                    <a:close/>
                    <a:moveTo>
                      <a:pt x="116917" y="135711"/>
                    </a:moveTo>
                    <a:lnTo>
                      <a:pt x="147854" y="127456"/>
                    </a:lnTo>
                    <a:lnTo>
                      <a:pt x="152056" y="139013"/>
                    </a:lnTo>
                    <a:lnTo>
                      <a:pt x="116917" y="135584"/>
                    </a:lnTo>
                    <a:close/>
                    <a:moveTo>
                      <a:pt x="149255" y="190321"/>
                    </a:moveTo>
                    <a:lnTo>
                      <a:pt x="146581" y="169112"/>
                    </a:lnTo>
                    <a:lnTo>
                      <a:pt x="152947" y="175208"/>
                    </a:lnTo>
                    <a:lnTo>
                      <a:pt x="149255" y="190321"/>
                    </a:lnTo>
                    <a:close/>
                    <a:moveTo>
                      <a:pt x="153965" y="169112"/>
                    </a:moveTo>
                    <a:lnTo>
                      <a:pt x="137669" y="153618"/>
                    </a:lnTo>
                    <a:lnTo>
                      <a:pt x="153965" y="160095"/>
                    </a:lnTo>
                    <a:lnTo>
                      <a:pt x="153965" y="169112"/>
                    </a:lnTo>
                    <a:close/>
                    <a:moveTo>
                      <a:pt x="153965" y="154126"/>
                    </a:moveTo>
                    <a:lnTo>
                      <a:pt x="128630" y="142823"/>
                    </a:lnTo>
                    <a:cubicBezTo>
                      <a:pt x="128630" y="142823"/>
                      <a:pt x="139579" y="142823"/>
                      <a:pt x="144799" y="143712"/>
                    </a:cubicBezTo>
                    <a:cubicBezTo>
                      <a:pt x="150019" y="144474"/>
                      <a:pt x="153965" y="145998"/>
                      <a:pt x="153965" y="145998"/>
                    </a:cubicBezTo>
                    <a:lnTo>
                      <a:pt x="153965" y="153999"/>
                    </a:lnTo>
                    <a:close/>
                    <a:moveTo>
                      <a:pt x="161732" y="167842"/>
                    </a:moveTo>
                    <a:lnTo>
                      <a:pt x="161732" y="160730"/>
                    </a:lnTo>
                    <a:cubicBezTo>
                      <a:pt x="161732" y="157555"/>
                      <a:pt x="160713" y="147776"/>
                      <a:pt x="160713" y="147776"/>
                    </a:cubicBezTo>
                    <a:cubicBezTo>
                      <a:pt x="160713" y="147776"/>
                      <a:pt x="162495" y="147395"/>
                      <a:pt x="166951" y="148919"/>
                    </a:cubicBezTo>
                    <a:cubicBezTo>
                      <a:pt x="171407" y="150443"/>
                      <a:pt x="173190" y="151967"/>
                      <a:pt x="173190" y="151967"/>
                    </a:cubicBezTo>
                    <a:lnTo>
                      <a:pt x="161604" y="167842"/>
                    </a:lnTo>
                    <a:close/>
                    <a:moveTo>
                      <a:pt x="170389" y="166953"/>
                    </a:moveTo>
                    <a:lnTo>
                      <a:pt x="179555" y="155015"/>
                    </a:lnTo>
                    <a:lnTo>
                      <a:pt x="189104" y="160095"/>
                    </a:lnTo>
                    <a:lnTo>
                      <a:pt x="170389" y="16708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grpSp>
          <p:nvGrpSpPr>
            <p:cNvPr id="273" name="Google Shape;273;p34"/>
            <p:cNvGrpSpPr/>
            <p:nvPr/>
          </p:nvGrpSpPr>
          <p:grpSpPr>
            <a:xfrm>
              <a:off x="1940181" y="4723384"/>
              <a:ext cx="745416" cy="122935"/>
              <a:chOff x="2055895" y="4723384"/>
              <a:chExt cx="745416" cy="122935"/>
            </a:xfrm>
          </p:grpSpPr>
          <p:sp>
            <p:nvSpPr>
              <p:cNvPr id="274" name="Google Shape;274;p34"/>
              <p:cNvSpPr/>
              <p:nvPr/>
            </p:nvSpPr>
            <p:spPr>
              <a:xfrm>
                <a:off x="2153154" y="4723510"/>
                <a:ext cx="61110" cy="59690"/>
              </a:xfrm>
              <a:custGeom>
                <a:rect b="b" l="l" r="r" t="t"/>
                <a:pathLst>
                  <a:path extrusionOk="0" h="59690" w="61110">
                    <a:moveTo>
                      <a:pt x="52708" y="0"/>
                    </a:moveTo>
                    <a:lnTo>
                      <a:pt x="61111" y="0"/>
                    </a:lnTo>
                    <a:lnTo>
                      <a:pt x="61111" y="59690"/>
                    </a:lnTo>
                    <a:lnTo>
                      <a:pt x="52708" y="59690"/>
                    </a:lnTo>
                    <a:lnTo>
                      <a:pt x="52708" y="18796"/>
                    </a:lnTo>
                    <a:lnTo>
                      <a:pt x="34120" y="59690"/>
                    </a:lnTo>
                    <a:lnTo>
                      <a:pt x="26991" y="59690"/>
                    </a:lnTo>
                    <a:lnTo>
                      <a:pt x="8403" y="18796"/>
                    </a:lnTo>
                    <a:lnTo>
                      <a:pt x="8403" y="59690"/>
                    </a:lnTo>
                    <a:lnTo>
                      <a:pt x="0" y="59690"/>
                    </a:lnTo>
                    <a:lnTo>
                      <a:pt x="0" y="0"/>
                    </a:lnTo>
                    <a:lnTo>
                      <a:pt x="8403" y="0"/>
                    </a:lnTo>
                    <a:lnTo>
                      <a:pt x="30556" y="47752"/>
                    </a:lnTo>
                    <a:lnTo>
                      <a:pt x="5270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75" name="Google Shape;275;p34"/>
              <p:cNvSpPr/>
              <p:nvPr/>
            </p:nvSpPr>
            <p:spPr>
              <a:xfrm>
                <a:off x="2222031" y="4739894"/>
                <a:ext cx="43796" cy="43941"/>
              </a:xfrm>
              <a:custGeom>
                <a:rect b="b" l="l" r="r" t="t"/>
                <a:pathLst>
                  <a:path extrusionOk="0" h="43941" w="43796">
                    <a:moveTo>
                      <a:pt x="6366" y="37592"/>
                    </a:moveTo>
                    <a:cubicBezTo>
                      <a:pt x="2164" y="33274"/>
                      <a:pt x="0" y="28194"/>
                      <a:pt x="0" y="22098"/>
                    </a:cubicBezTo>
                    <a:cubicBezTo>
                      <a:pt x="0" y="16002"/>
                      <a:pt x="2037" y="10795"/>
                      <a:pt x="6238" y="6477"/>
                    </a:cubicBezTo>
                    <a:cubicBezTo>
                      <a:pt x="10440" y="2159"/>
                      <a:pt x="15532" y="0"/>
                      <a:pt x="21643" y="0"/>
                    </a:cubicBezTo>
                    <a:cubicBezTo>
                      <a:pt x="27755" y="0"/>
                      <a:pt x="32592" y="1905"/>
                      <a:pt x="36921" y="5842"/>
                    </a:cubicBezTo>
                    <a:cubicBezTo>
                      <a:pt x="41250" y="9779"/>
                      <a:pt x="43541" y="14859"/>
                      <a:pt x="43796" y="21209"/>
                    </a:cubicBezTo>
                    <a:cubicBezTo>
                      <a:pt x="43796" y="22606"/>
                      <a:pt x="43796" y="23876"/>
                      <a:pt x="43541" y="25019"/>
                    </a:cubicBezTo>
                    <a:lnTo>
                      <a:pt x="9039" y="25019"/>
                    </a:lnTo>
                    <a:cubicBezTo>
                      <a:pt x="9421" y="28194"/>
                      <a:pt x="10694" y="30861"/>
                      <a:pt x="13113" y="32766"/>
                    </a:cubicBezTo>
                    <a:cubicBezTo>
                      <a:pt x="15532" y="34798"/>
                      <a:pt x="18333" y="35814"/>
                      <a:pt x="21771" y="35814"/>
                    </a:cubicBezTo>
                    <a:cubicBezTo>
                      <a:pt x="25972" y="35814"/>
                      <a:pt x="29410" y="34417"/>
                      <a:pt x="32083" y="31496"/>
                    </a:cubicBezTo>
                    <a:lnTo>
                      <a:pt x="42141" y="31496"/>
                    </a:lnTo>
                    <a:cubicBezTo>
                      <a:pt x="40231" y="35306"/>
                      <a:pt x="37558" y="38227"/>
                      <a:pt x="33866" y="40513"/>
                    </a:cubicBezTo>
                    <a:cubicBezTo>
                      <a:pt x="30301" y="42799"/>
                      <a:pt x="26354" y="43942"/>
                      <a:pt x="22025" y="43942"/>
                    </a:cubicBezTo>
                    <a:cubicBezTo>
                      <a:pt x="15914" y="43942"/>
                      <a:pt x="10694" y="41783"/>
                      <a:pt x="6366" y="37592"/>
                    </a:cubicBezTo>
                    <a:close/>
                    <a:moveTo>
                      <a:pt x="9039" y="18161"/>
                    </a:moveTo>
                    <a:lnTo>
                      <a:pt x="34884" y="18161"/>
                    </a:lnTo>
                    <a:cubicBezTo>
                      <a:pt x="34120" y="15240"/>
                      <a:pt x="32465" y="12827"/>
                      <a:pt x="30173" y="10922"/>
                    </a:cubicBezTo>
                    <a:cubicBezTo>
                      <a:pt x="27755" y="9017"/>
                      <a:pt x="25081" y="8001"/>
                      <a:pt x="22153" y="8001"/>
                    </a:cubicBezTo>
                    <a:cubicBezTo>
                      <a:pt x="18842" y="8001"/>
                      <a:pt x="16169" y="8890"/>
                      <a:pt x="13750" y="10795"/>
                    </a:cubicBezTo>
                    <a:cubicBezTo>
                      <a:pt x="11458" y="12700"/>
                      <a:pt x="9931" y="15113"/>
                      <a:pt x="9039" y="1816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76" name="Google Shape;276;p34"/>
              <p:cNvSpPr/>
              <p:nvPr/>
            </p:nvSpPr>
            <p:spPr>
              <a:xfrm>
                <a:off x="2273211" y="4723384"/>
                <a:ext cx="44178" cy="60578"/>
              </a:xfrm>
              <a:custGeom>
                <a:rect b="b" l="l" r="r" t="t"/>
                <a:pathLst>
                  <a:path extrusionOk="0" h="60578" w="44178">
                    <a:moveTo>
                      <a:pt x="44051" y="38481"/>
                    </a:moveTo>
                    <a:cubicBezTo>
                      <a:pt x="44051" y="44577"/>
                      <a:pt x="41886" y="49784"/>
                      <a:pt x="37685" y="54102"/>
                    </a:cubicBezTo>
                    <a:cubicBezTo>
                      <a:pt x="33356" y="58420"/>
                      <a:pt x="28264" y="60579"/>
                      <a:pt x="22153" y="60579"/>
                    </a:cubicBezTo>
                    <a:cubicBezTo>
                      <a:pt x="16042" y="60579"/>
                      <a:pt x="10822" y="58420"/>
                      <a:pt x="6493" y="54102"/>
                    </a:cubicBezTo>
                    <a:cubicBezTo>
                      <a:pt x="2164" y="49784"/>
                      <a:pt x="0" y="44577"/>
                      <a:pt x="0" y="38481"/>
                    </a:cubicBezTo>
                    <a:cubicBezTo>
                      <a:pt x="0" y="32385"/>
                      <a:pt x="2164" y="27178"/>
                      <a:pt x="6493" y="22860"/>
                    </a:cubicBezTo>
                    <a:cubicBezTo>
                      <a:pt x="10822" y="18542"/>
                      <a:pt x="16042" y="16383"/>
                      <a:pt x="22153" y="16383"/>
                    </a:cubicBezTo>
                    <a:cubicBezTo>
                      <a:pt x="27627" y="16383"/>
                      <a:pt x="32211" y="18415"/>
                      <a:pt x="35648" y="22479"/>
                    </a:cubicBezTo>
                    <a:lnTo>
                      <a:pt x="35648" y="0"/>
                    </a:lnTo>
                    <a:lnTo>
                      <a:pt x="44178" y="0"/>
                    </a:lnTo>
                    <a:lnTo>
                      <a:pt x="44178" y="38354"/>
                    </a:lnTo>
                    <a:close/>
                    <a:moveTo>
                      <a:pt x="22025" y="24511"/>
                    </a:moveTo>
                    <a:cubicBezTo>
                      <a:pt x="18206" y="24511"/>
                      <a:pt x="14896" y="25908"/>
                      <a:pt x="12222" y="28575"/>
                    </a:cubicBezTo>
                    <a:cubicBezTo>
                      <a:pt x="9549" y="31242"/>
                      <a:pt x="8275" y="34544"/>
                      <a:pt x="8275" y="38481"/>
                    </a:cubicBezTo>
                    <a:cubicBezTo>
                      <a:pt x="8275" y="42418"/>
                      <a:pt x="9549" y="45720"/>
                      <a:pt x="12222" y="48387"/>
                    </a:cubicBezTo>
                    <a:cubicBezTo>
                      <a:pt x="14769" y="51054"/>
                      <a:pt x="18079" y="52451"/>
                      <a:pt x="22025" y="52451"/>
                    </a:cubicBezTo>
                    <a:cubicBezTo>
                      <a:pt x="25972" y="52451"/>
                      <a:pt x="29155" y="51054"/>
                      <a:pt x="31829" y="48387"/>
                    </a:cubicBezTo>
                    <a:cubicBezTo>
                      <a:pt x="34502" y="45720"/>
                      <a:pt x="35775" y="42418"/>
                      <a:pt x="35775" y="38481"/>
                    </a:cubicBezTo>
                    <a:cubicBezTo>
                      <a:pt x="35775" y="34544"/>
                      <a:pt x="34502" y="31369"/>
                      <a:pt x="31829" y="28575"/>
                    </a:cubicBezTo>
                    <a:cubicBezTo>
                      <a:pt x="29155" y="25908"/>
                      <a:pt x="25972" y="24511"/>
                      <a:pt x="22153" y="245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77" name="Google Shape;277;p34"/>
              <p:cNvSpPr/>
              <p:nvPr/>
            </p:nvSpPr>
            <p:spPr>
              <a:xfrm>
                <a:off x="2323628" y="4723510"/>
                <a:ext cx="42013" cy="59690"/>
              </a:xfrm>
              <a:custGeom>
                <a:rect b="b" l="l" r="r" t="t"/>
                <a:pathLst>
                  <a:path extrusionOk="0" h="59690" w="42013">
                    <a:moveTo>
                      <a:pt x="42014" y="0"/>
                    </a:moveTo>
                    <a:lnTo>
                      <a:pt x="42014" y="8128"/>
                    </a:lnTo>
                    <a:lnTo>
                      <a:pt x="25208" y="8128"/>
                    </a:lnTo>
                    <a:lnTo>
                      <a:pt x="25208" y="59690"/>
                    </a:lnTo>
                    <a:lnTo>
                      <a:pt x="16806" y="59690"/>
                    </a:lnTo>
                    <a:lnTo>
                      <a:pt x="16806" y="8128"/>
                    </a:lnTo>
                    <a:lnTo>
                      <a:pt x="0" y="8128"/>
                    </a:lnTo>
                    <a:lnTo>
                      <a:pt x="0" y="0"/>
                    </a:lnTo>
                    <a:lnTo>
                      <a:pt x="41887"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78" name="Google Shape;278;p34"/>
              <p:cNvSpPr/>
              <p:nvPr/>
            </p:nvSpPr>
            <p:spPr>
              <a:xfrm>
                <a:off x="2361822" y="4739894"/>
                <a:ext cx="43796" cy="43941"/>
              </a:xfrm>
              <a:custGeom>
                <a:rect b="b" l="l" r="r" t="t"/>
                <a:pathLst>
                  <a:path extrusionOk="0" h="43941" w="43796">
                    <a:moveTo>
                      <a:pt x="6366" y="37592"/>
                    </a:moveTo>
                    <a:cubicBezTo>
                      <a:pt x="2165" y="33274"/>
                      <a:pt x="0" y="28194"/>
                      <a:pt x="0" y="22098"/>
                    </a:cubicBezTo>
                    <a:cubicBezTo>
                      <a:pt x="0" y="16002"/>
                      <a:pt x="2037" y="10795"/>
                      <a:pt x="6238" y="6477"/>
                    </a:cubicBezTo>
                    <a:cubicBezTo>
                      <a:pt x="10440" y="2159"/>
                      <a:pt x="15532" y="0"/>
                      <a:pt x="21644" y="0"/>
                    </a:cubicBezTo>
                    <a:cubicBezTo>
                      <a:pt x="27755" y="0"/>
                      <a:pt x="32593" y="1905"/>
                      <a:pt x="36921" y="5842"/>
                    </a:cubicBezTo>
                    <a:cubicBezTo>
                      <a:pt x="41250" y="9779"/>
                      <a:pt x="43542" y="14859"/>
                      <a:pt x="43796" y="21209"/>
                    </a:cubicBezTo>
                    <a:cubicBezTo>
                      <a:pt x="43796" y="22606"/>
                      <a:pt x="43796" y="23876"/>
                      <a:pt x="43542" y="25019"/>
                    </a:cubicBezTo>
                    <a:lnTo>
                      <a:pt x="9039" y="25019"/>
                    </a:lnTo>
                    <a:cubicBezTo>
                      <a:pt x="9421" y="28194"/>
                      <a:pt x="10695" y="30861"/>
                      <a:pt x="13113" y="32766"/>
                    </a:cubicBezTo>
                    <a:cubicBezTo>
                      <a:pt x="15532" y="34798"/>
                      <a:pt x="18333" y="35814"/>
                      <a:pt x="21771" y="35814"/>
                    </a:cubicBezTo>
                    <a:cubicBezTo>
                      <a:pt x="25972" y="35814"/>
                      <a:pt x="29410" y="34417"/>
                      <a:pt x="32083" y="31496"/>
                    </a:cubicBezTo>
                    <a:lnTo>
                      <a:pt x="42141" y="31496"/>
                    </a:lnTo>
                    <a:cubicBezTo>
                      <a:pt x="40231" y="35306"/>
                      <a:pt x="37558" y="38227"/>
                      <a:pt x="33866" y="40513"/>
                    </a:cubicBezTo>
                    <a:cubicBezTo>
                      <a:pt x="30301" y="42799"/>
                      <a:pt x="26354" y="43942"/>
                      <a:pt x="22026" y="43942"/>
                    </a:cubicBezTo>
                    <a:cubicBezTo>
                      <a:pt x="15914" y="43942"/>
                      <a:pt x="10695" y="41783"/>
                      <a:pt x="6366" y="37592"/>
                    </a:cubicBezTo>
                    <a:close/>
                    <a:moveTo>
                      <a:pt x="8912" y="18161"/>
                    </a:moveTo>
                    <a:lnTo>
                      <a:pt x="34757" y="18161"/>
                    </a:lnTo>
                    <a:cubicBezTo>
                      <a:pt x="33993" y="15240"/>
                      <a:pt x="32338" y="12827"/>
                      <a:pt x="30046" y="10922"/>
                    </a:cubicBezTo>
                    <a:cubicBezTo>
                      <a:pt x="27627" y="9017"/>
                      <a:pt x="24954" y="8001"/>
                      <a:pt x="22026" y="8001"/>
                    </a:cubicBezTo>
                    <a:cubicBezTo>
                      <a:pt x="18715" y="8001"/>
                      <a:pt x="16042" y="8890"/>
                      <a:pt x="13623" y="10795"/>
                    </a:cubicBezTo>
                    <a:cubicBezTo>
                      <a:pt x="11331" y="12700"/>
                      <a:pt x="9803" y="15113"/>
                      <a:pt x="8912" y="1816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79" name="Google Shape;279;p34"/>
              <p:cNvSpPr/>
              <p:nvPr/>
            </p:nvSpPr>
            <p:spPr>
              <a:xfrm>
                <a:off x="2412875" y="4739640"/>
                <a:ext cx="42522" cy="44195"/>
              </a:xfrm>
              <a:custGeom>
                <a:rect b="b" l="l" r="r" t="t"/>
                <a:pathLst>
                  <a:path extrusionOk="0" h="44195" w="42522">
                    <a:moveTo>
                      <a:pt x="22153" y="44196"/>
                    </a:moveTo>
                    <a:cubicBezTo>
                      <a:pt x="16042" y="44196"/>
                      <a:pt x="10822" y="42037"/>
                      <a:pt x="6493" y="37719"/>
                    </a:cubicBezTo>
                    <a:cubicBezTo>
                      <a:pt x="2164" y="33401"/>
                      <a:pt x="0" y="28194"/>
                      <a:pt x="0" y="22098"/>
                    </a:cubicBezTo>
                    <a:cubicBezTo>
                      <a:pt x="0" y="16002"/>
                      <a:pt x="2164" y="10795"/>
                      <a:pt x="6493" y="6477"/>
                    </a:cubicBezTo>
                    <a:cubicBezTo>
                      <a:pt x="10822" y="2159"/>
                      <a:pt x="16042" y="0"/>
                      <a:pt x="22153" y="0"/>
                    </a:cubicBezTo>
                    <a:cubicBezTo>
                      <a:pt x="26736" y="0"/>
                      <a:pt x="30937" y="1270"/>
                      <a:pt x="34630" y="3937"/>
                    </a:cubicBezTo>
                    <a:cubicBezTo>
                      <a:pt x="38322" y="6604"/>
                      <a:pt x="40995" y="9906"/>
                      <a:pt x="42523" y="14097"/>
                    </a:cubicBezTo>
                    <a:lnTo>
                      <a:pt x="33484" y="14097"/>
                    </a:lnTo>
                    <a:cubicBezTo>
                      <a:pt x="30810" y="10160"/>
                      <a:pt x="26991" y="8128"/>
                      <a:pt x="22153" y="8128"/>
                    </a:cubicBezTo>
                    <a:cubicBezTo>
                      <a:pt x="18206" y="8128"/>
                      <a:pt x="14896" y="9525"/>
                      <a:pt x="12350" y="12192"/>
                    </a:cubicBezTo>
                    <a:cubicBezTo>
                      <a:pt x="9676" y="14859"/>
                      <a:pt x="8403" y="18161"/>
                      <a:pt x="8403" y="22098"/>
                    </a:cubicBezTo>
                    <a:cubicBezTo>
                      <a:pt x="8403" y="26035"/>
                      <a:pt x="9676" y="29210"/>
                      <a:pt x="12350" y="32004"/>
                    </a:cubicBezTo>
                    <a:cubicBezTo>
                      <a:pt x="15023" y="34671"/>
                      <a:pt x="18206" y="36068"/>
                      <a:pt x="22153" y="36068"/>
                    </a:cubicBezTo>
                    <a:cubicBezTo>
                      <a:pt x="26991" y="36068"/>
                      <a:pt x="30683" y="34163"/>
                      <a:pt x="33229" y="30226"/>
                    </a:cubicBezTo>
                    <a:lnTo>
                      <a:pt x="42396" y="30226"/>
                    </a:lnTo>
                    <a:cubicBezTo>
                      <a:pt x="40868" y="34417"/>
                      <a:pt x="38194" y="37719"/>
                      <a:pt x="34502" y="40259"/>
                    </a:cubicBezTo>
                    <a:cubicBezTo>
                      <a:pt x="30810" y="42799"/>
                      <a:pt x="26609" y="44069"/>
                      <a:pt x="22025" y="440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80" name="Google Shape;280;p34"/>
              <p:cNvSpPr/>
              <p:nvPr/>
            </p:nvSpPr>
            <p:spPr>
              <a:xfrm>
                <a:off x="2463037" y="4723384"/>
                <a:ext cx="37684" cy="59816"/>
              </a:xfrm>
              <a:custGeom>
                <a:rect b="b" l="l" r="r" t="t"/>
                <a:pathLst>
                  <a:path extrusionOk="0" h="59816" w="37684">
                    <a:moveTo>
                      <a:pt x="18970" y="16510"/>
                    </a:moveTo>
                    <a:cubicBezTo>
                      <a:pt x="24699" y="16510"/>
                      <a:pt x="29282" y="18288"/>
                      <a:pt x="32592" y="21717"/>
                    </a:cubicBezTo>
                    <a:cubicBezTo>
                      <a:pt x="35903" y="25146"/>
                      <a:pt x="37685" y="30480"/>
                      <a:pt x="37685" y="37338"/>
                    </a:cubicBezTo>
                    <a:lnTo>
                      <a:pt x="37685" y="59817"/>
                    </a:lnTo>
                    <a:lnTo>
                      <a:pt x="29282" y="59817"/>
                    </a:lnTo>
                    <a:lnTo>
                      <a:pt x="29282" y="37338"/>
                    </a:lnTo>
                    <a:cubicBezTo>
                      <a:pt x="29282" y="28829"/>
                      <a:pt x="25845" y="24511"/>
                      <a:pt x="18842" y="24511"/>
                    </a:cubicBezTo>
                    <a:cubicBezTo>
                      <a:pt x="11840" y="24511"/>
                      <a:pt x="8403" y="28702"/>
                      <a:pt x="8403" y="37084"/>
                    </a:cubicBezTo>
                    <a:lnTo>
                      <a:pt x="8403" y="59690"/>
                    </a:lnTo>
                    <a:lnTo>
                      <a:pt x="0" y="59690"/>
                    </a:lnTo>
                    <a:lnTo>
                      <a:pt x="0" y="0"/>
                    </a:lnTo>
                    <a:lnTo>
                      <a:pt x="8403" y="0"/>
                    </a:lnTo>
                    <a:lnTo>
                      <a:pt x="8403" y="20955"/>
                    </a:lnTo>
                    <a:cubicBezTo>
                      <a:pt x="10822" y="17907"/>
                      <a:pt x="14259" y="16383"/>
                      <a:pt x="18842" y="1638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81" name="Google Shape;281;p34"/>
              <p:cNvSpPr/>
              <p:nvPr/>
            </p:nvSpPr>
            <p:spPr>
              <a:xfrm>
                <a:off x="2534842" y="4723384"/>
                <a:ext cx="35265" cy="59689"/>
              </a:xfrm>
              <a:custGeom>
                <a:rect b="b" l="l" r="r" t="t"/>
                <a:pathLst>
                  <a:path extrusionOk="0" h="59689" w="35265">
                    <a:moveTo>
                      <a:pt x="35266" y="8128"/>
                    </a:moveTo>
                    <a:lnTo>
                      <a:pt x="8403" y="8128"/>
                    </a:lnTo>
                    <a:lnTo>
                      <a:pt x="8403" y="24384"/>
                    </a:lnTo>
                    <a:lnTo>
                      <a:pt x="31956" y="24384"/>
                    </a:lnTo>
                    <a:lnTo>
                      <a:pt x="31956" y="32512"/>
                    </a:lnTo>
                    <a:lnTo>
                      <a:pt x="8403" y="32512"/>
                    </a:lnTo>
                    <a:lnTo>
                      <a:pt x="8403" y="51562"/>
                    </a:lnTo>
                    <a:lnTo>
                      <a:pt x="35266" y="51562"/>
                    </a:lnTo>
                    <a:lnTo>
                      <a:pt x="35266" y="59690"/>
                    </a:lnTo>
                    <a:lnTo>
                      <a:pt x="0" y="59690"/>
                    </a:lnTo>
                    <a:lnTo>
                      <a:pt x="0" y="0"/>
                    </a:lnTo>
                    <a:lnTo>
                      <a:pt x="35266" y="0"/>
                    </a:lnTo>
                    <a:lnTo>
                      <a:pt x="35266" y="812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82" name="Google Shape;282;p34"/>
              <p:cNvSpPr/>
              <p:nvPr/>
            </p:nvSpPr>
            <p:spPr>
              <a:xfrm>
                <a:off x="2579275" y="4740528"/>
                <a:ext cx="37685" cy="43307"/>
              </a:xfrm>
              <a:custGeom>
                <a:rect b="b" l="l" r="r" t="t"/>
                <a:pathLst>
                  <a:path extrusionOk="0" h="43307" w="37685">
                    <a:moveTo>
                      <a:pt x="37558" y="22479"/>
                    </a:moveTo>
                    <a:cubicBezTo>
                      <a:pt x="37558" y="29464"/>
                      <a:pt x="35903" y="34671"/>
                      <a:pt x="32465" y="38100"/>
                    </a:cubicBezTo>
                    <a:cubicBezTo>
                      <a:pt x="29028" y="41529"/>
                      <a:pt x="24444" y="43307"/>
                      <a:pt x="18843" y="43307"/>
                    </a:cubicBezTo>
                    <a:cubicBezTo>
                      <a:pt x="13241" y="43307"/>
                      <a:pt x="8530" y="41529"/>
                      <a:pt x="5093" y="38100"/>
                    </a:cubicBezTo>
                    <a:cubicBezTo>
                      <a:pt x="1655" y="34544"/>
                      <a:pt x="0" y="29337"/>
                      <a:pt x="0" y="22479"/>
                    </a:cubicBezTo>
                    <a:lnTo>
                      <a:pt x="0" y="0"/>
                    </a:lnTo>
                    <a:lnTo>
                      <a:pt x="8403" y="0"/>
                    </a:lnTo>
                    <a:lnTo>
                      <a:pt x="8403" y="22479"/>
                    </a:lnTo>
                    <a:cubicBezTo>
                      <a:pt x="8403" y="30988"/>
                      <a:pt x="11840" y="35306"/>
                      <a:pt x="18843" y="35306"/>
                    </a:cubicBezTo>
                    <a:cubicBezTo>
                      <a:pt x="25845" y="35306"/>
                      <a:pt x="29282" y="30988"/>
                      <a:pt x="29282" y="22479"/>
                    </a:cubicBezTo>
                    <a:lnTo>
                      <a:pt x="29282" y="0"/>
                    </a:lnTo>
                    <a:lnTo>
                      <a:pt x="37685" y="0"/>
                    </a:lnTo>
                    <a:lnTo>
                      <a:pt x="37685" y="2247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83" name="Google Shape;283;p34"/>
              <p:cNvSpPr/>
              <p:nvPr/>
            </p:nvSpPr>
            <p:spPr>
              <a:xfrm>
                <a:off x="2626254" y="4740402"/>
                <a:ext cx="18842" cy="42798"/>
              </a:xfrm>
              <a:custGeom>
                <a:rect b="b" l="l" r="r" t="t"/>
                <a:pathLst>
                  <a:path extrusionOk="0" h="42798" w="18842">
                    <a:moveTo>
                      <a:pt x="0" y="42799"/>
                    </a:moveTo>
                    <a:lnTo>
                      <a:pt x="0" y="20574"/>
                    </a:lnTo>
                    <a:cubicBezTo>
                      <a:pt x="0" y="13716"/>
                      <a:pt x="1655" y="8636"/>
                      <a:pt x="4965" y="5207"/>
                    </a:cubicBezTo>
                    <a:cubicBezTo>
                      <a:pt x="8276" y="1778"/>
                      <a:pt x="12604" y="0"/>
                      <a:pt x="17951" y="0"/>
                    </a:cubicBezTo>
                    <a:lnTo>
                      <a:pt x="18842" y="0"/>
                    </a:lnTo>
                    <a:lnTo>
                      <a:pt x="18842" y="8128"/>
                    </a:lnTo>
                    <a:lnTo>
                      <a:pt x="17951" y="8128"/>
                    </a:lnTo>
                    <a:cubicBezTo>
                      <a:pt x="11586" y="8128"/>
                      <a:pt x="8403" y="12319"/>
                      <a:pt x="8403" y="20574"/>
                    </a:cubicBezTo>
                    <a:lnTo>
                      <a:pt x="8403" y="42799"/>
                    </a:lnTo>
                    <a:lnTo>
                      <a:pt x="0" y="4279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84" name="Google Shape;284;p34"/>
              <p:cNvSpPr/>
              <p:nvPr/>
            </p:nvSpPr>
            <p:spPr>
              <a:xfrm>
                <a:off x="2651590" y="4739766"/>
                <a:ext cx="44305" cy="44196"/>
              </a:xfrm>
              <a:custGeom>
                <a:rect b="b" l="l" r="r" t="t"/>
                <a:pathLst>
                  <a:path extrusionOk="0" h="44196" w="44305">
                    <a:moveTo>
                      <a:pt x="6493" y="6477"/>
                    </a:moveTo>
                    <a:cubicBezTo>
                      <a:pt x="10822" y="2159"/>
                      <a:pt x="16042" y="0"/>
                      <a:pt x="22153" y="0"/>
                    </a:cubicBezTo>
                    <a:cubicBezTo>
                      <a:pt x="28264" y="0"/>
                      <a:pt x="33484" y="2159"/>
                      <a:pt x="37812" y="6477"/>
                    </a:cubicBezTo>
                    <a:cubicBezTo>
                      <a:pt x="42141" y="10795"/>
                      <a:pt x="44305" y="16002"/>
                      <a:pt x="44305" y="22098"/>
                    </a:cubicBezTo>
                    <a:cubicBezTo>
                      <a:pt x="44305" y="28194"/>
                      <a:pt x="42141" y="33401"/>
                      <a:pt x="37812" y="37719"/>
                    </a:cubicBezTo>
                    <a:cubicBezTo>
                      <a:pt x="33484" y="42037"/>
                      <a:pt x="28264" y="44196"/>
                      <a:pt x="22153" y="44196"/>
                    </a:cubicBezTo>
                    <a:cubicBezTo>
                      <a:pt x="16042" y="44196"/>
                      <a:pt x="10822" y="42037"/>
                      <a:pt x="6493" y="37719"/>
                    </a:cubicBezTo>
                    <a:cubicBezTo>
                      <a:pt x="2164" y="33401"/>
                      <a:pt x="0" y="28194"/>
                      <a:pt x="0" y="22098"/>
                    </a:cubicBezTo>
                    <a:cubicBezTo>
                      <a:pt x="0" y="16002"/>
                      <a:pt x="2164" y="10795"/>
                      <a:pt x="6493" y="6477"/>
                    </a:cubicBezTo>
                    <a:close/>
                    <a:moveTo>
                      <a:pt x="22153" y="8128"/>
                    </a:moveTo>
                    <a:cubicBezTo>
                      <a:pt x="18206" y="8128"/>
                      <a:pt x="14896" y="9525"/>
                      <a:pt x="12350" y="12192"/>
                    </a:cubicBezTo>
                    <a:cubicBezTo>
                      <a:pt x="9676" y="14859"/>
                      <a:pt x="8403" y="18161"/>
                      <a:pt x="8403" y="22098"/>
                    </a:cubicBezTo>
                    <a:cubicBezTo>
                      <a:pt x="8403" y="26035"/>
                      <a:pt x="9676" y="29210"/>
                      <a:pt x="12350" y="32004"/>
                    </a:cubicBezTo>
                    <a:cubicBezTo>
                      <a:pt x="15023" y="34671"/>
                      <a:pt x="18206" y="36068"/>
                      <a:pt x="22153" y="36068"/>
                    </a:cubicBezTo>
                    <a:cubicBezTo>
                      <a:pt x="26099" y="36068"/>
                      <a:pt x="29282" y="34671"/>
                      <a:pt x="31829" y="32004"/>
                    </a:cubicBezTo>
                    <a:cubicBezTo>
                      <a:pt x="34375" y="29337"/>
                      <a:pt x="35775" y="26035"/>
                      <a:pt x="35775" y="22098"/>
                    </a:cubicBezTo>
                    <a:cubicBezTo>
                      <a:pt x="35775" y="18161"/>
                      <a:pt x="34502" y="14859"/>
                      <a:pt x="31829" y="12192"/>
                    </a:cubicBezTo>
                    <a:cubicBezTo>
                      <a:pt x="29282" y="9525"/>
                      <a:pt x="25972" y="8128"/>
                      <a:pt x="22153" y="81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85" name="Google Shape;285;p34"/>
              <p:cNvSpPr/>
              <p:nvPr/>
            </p:nvSpPr>
            <p:spPr>
              <a:xfrm>
                <a:off x="2704680" y="4739766"/>
                <a:ext cx="44178" cy="60579"/>
              </a:xfrm>
              <a:custGeom>
                <a:rect b="b" l="l" r="r" t="t"/>
                <a:pathLst>
                  <a:path extrusionOk="0" h="60579" w="44178">
                    <a:moveTo>
                      <a:pt x="127" y="22098"/>
                    </a:moveTo>
                    <a:cubicBezTo>
                      <a:pt x="127" y="16002"/>
                      <a:pt x="2292" y="10795"/>
                      <a:pt x="6493" y="6477"/>
                    </a:cubicBezTo>
                    <a:cubicBezTo>
                      <a:pt x="10822" y="2159"/>
                      <a:pt x="15914" y="0"/>
                      <a:pt x="22025" y="0"/>
                    </a:cubicBezTo>
                    <a:cubicBezTo>
                      <a:pt x="28136" y="0"/>
                      <a:pt x="33356" y="2159"/>
                      <a:pt x="37685" y="6477"/>
                    </a:cubicBezTo>
                    <a:cubicBezTo>
                      <a:pt x="42014" y="10795"/>
                      <a:pt x="44178" y="16002"/>
                      <a:pt x="44178" y="22098"/>
                    </a:cubicBezTo>
                    <a:cubicBezTo>
                      <a:pt x="44178" y="28194"/>
                      <a:pt x="42014" y="33401"/>
                      <a:pt x="37685" y="37719"/>
                    </a:cubicBezTo>
                    <a:cubicBezTo>
                      <a:pt x="33356" y="42037"/>
                      <a:pt x="28136" y="44196"/>
                      <a:pt x="22025" y="44196"/>
                    </a:cubicBezTo>
                    <a:cubicBezTo>
                      <a:pt x="16551" y="44196"/>
                      <a:pt x="11968" y="42164"/>
                      <a:pt x="8530" y="38100"/>
                    </a:cubicBezTo>
                    <a:lnTo>
                      <a:pt x="8530" y="60579"/>
                    </a:lnTo>
                    <a:lnTo>
                      <a:pt x="0" y="60579"/>
                    </a:lnTo>
                    <a:lnTo>
                      <a:pt x="0" y="22225"/>
                    </a:lnTo>
                    <a:close/>
                    <a:moveTo>
                      <a:pt x="22153" y="35941"/>
                    </a:moveTo>
                    <a:cubicBezTo>
                      <a:pt x="25972" y="35941"/>
                      <a:pt x="29282" y="34544"/>
                      <a:pt x="31956" y="31877"/>
                    </a:cubicBezTo>
                    <a:cubicBezTo>
                      <a:pt x="34630" y="29210"/>
                      <a:pt x="35903" y="25908"/>
                      <a:pt x="35903" y="21971"/>
                    </a:cubicBezTo>
                    <a:cubicBezTo>
                      <a:pt x="35903" y="18034"/>
                      <a:pt x="34630" y="14732"/>
                      <a:pt x="31956" y="12065"/>
                    </a:cubicBezTo>
                    <a:cubicBezTo>
                      <a:pt x="29410" y="9398"/>
                      <a:pt x="26099" y="8001"/>
                      <a:pt x="22153" y="8001"/>
                    </a:cubicBezTo>
                    <a:cubicBezTo>
                      <a:pt x="18206" y="8001"/>
                      <a:pt x="15023" y="9398"/>
                      <a:pt x="12350" y="12065"/>
                    </a:cubicBezTo>
                    <a:cubicBezTo>
                      <a:pt x="9676" y="14732"/>
                      <a:pt x="8403" y="18034"/>
                      <a:pt x="8403" y="21971"/>
                    </a:cubicBezTo>
                    <a:cubicBezTo>
                      <a:pt x="8403" y="25908"/>
                      <a:pt x="9676" y="29083"/>
                      <a:pt x="12350" y="31877"/>
                    </a:cubicBezTo>
                    <a:cubicBezTo>
                      <a:pt x="15023" y="34544"/>
                      <a:pt x="18206" y="35941"/>
                      <a:pt x="22025" y="3594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86" name="Google Shape;286;p34"/>
              <p:cNvSpPr/>
              <p:nvPr/>
            </p:nvSpPr>
            <p:spPr>
              <a:xfrm>
                <a:off x="2757515" y="4739894"/>
                <a:ext cx="43796" cy="43941"/>
              </a:xfrm>
              <a:custGeom>
                <a:rect b="b" l="l" r="r" t="t"/>
                <a:pathLst>
                  <a:path extrusionOk="0" h="43941" w="43796">
                    <a:moveTo>
                      <a:pt x="6366" y="37592"/>
                    </a:moveTo>
                    <a:cubicBezTo>
                      <a:pt x="2164" y="33274"/>
                      <a:pt x="0" y="28194"/>
                      <a:pt x="0" y="22098"/>
                    </a:cubicBezTo>
                    <a:cubicBezTo>
                      <a:pt x="0" y="16002"/>
                      <a:pt x="2037" y="10795"/>
                      <a:pt x="6238" y="6477"/>
                    </a:cubicBezTo>
                    <a:cubicBezTo>
                      <a:pt x="10440" y="2159"/>
                      <a:pt x="15532" y="0"/>
                      <a:pt x="21643" y="0"/>
                    </a:cubicBezTo>
                    <a:cubicBezTo>
                      <a:pt x="27755" y="0"/>
                      <a:pt x="32592" y="1905"/>
                      <a:pt x="36921" y="5842"/>
                    </a:cubicBezTo>
                    <a:cubicBezTo>
                      <a:pt x="41250" y="9779"/>
                      <a:pt x="43541" y="14859"/>
                      <a:pt x="43796" y="21209"/>
                    </a:cubicBezTo>
                    <a:cubicBezTo>
                      <a:pt x="43796" y="22606"/>
                      <a:pt x="43796" y="23876"/>
                      <a:pt x="43541" y="25019"/>
                    </a:cubicBezTo>
                    <a:lnTo>
                      <a:pt x="9039" y="25019"/>
                    </a:lnTo>
                    <a:cubicBezTo>
                      <a:pt x="9421" y="28194"/>
                      <a:pt x="10695" y="30861"/>
                      <a:pt x="13113" y="32766"/>
                    </a:cubicBezTo>
                    <a:cubicBezTo>
                      <a:pt x="15532" y="34798"/>
                      <a:pt x="18333" y="35814"/>
                      <a:pt x="21771" y="35814"/>
                    </a:cubicBezTo>
                    <a:cubicBezTo>
                      <a:pt x="25972" y="35814"/>
                      <a:pt x="29410" y="34417"/>
                      <a:pt x="32083" y="31496"/>
                    </a:cubicBezTo>
                    <a:lnTo>
                      <a:pt x="42141" y="31496"/>
                    </a:lnTo>
                    <a:cubicBezTo>
                      <a:pt x="40231" y="35306"/>
                      <a:pt x="37558" y="38227"/>
                      <a:pt x="33866" y="40513"/>
                    </a:cubicBezTo>
                    <a:cubicBezTo>
                      <a:pt x="30301" y="42799"/>
                      <a:pt x="26354" y="43942"/>
                      <a:pt x="22026" y="43942"/>
                    </a:cubicBezTo>
                    <a:cubicBezTo>
                      <a:pt x="15914" y="43942"/>
                      <a:pt x="10695" y="41783"/>
                      <a:pt x="6366" y="37592"/>
                    </a:cubicBezTo>
                    <a:close/>
                    <a:moveTo>
                      <a:pt x="8912" y="18161"/>
                    </a:moveTo>
                    <a:lnTo>
                      <a:pt x="34757" y="18161"/>
                    </a:lnTo>
                    <a:cubicBezTo>
                      <a:pt x="33993" y="15240"/>
                      <a:pt x="32338" y="12827"/>
                      <a:pt x="30046" y="10922"/>
                    </a:cubicBezTo>
                    <a:cubicBezTo>
                      <a:pt x="27627" y="9017"/>
                      <a:pt x="24954" y="8001"/>
                      <a:pt x="22026" y="8001"/>
                    </a:cubicBezTo>
                    <a:cubicBezTo>
                      <a:pt x="18715" y="8001"/>
                      <a:pt x="16042" y="8890"/>
                      <a:pt x="13623" y="10795"/>
                    </a:cubicBezTo>
                    <a:cubicBezTo>
                      <a:pt x="11331" y="12700"/>
                      <a:pt x="9803" y="15113"/>
                      <a:pt x="8912" y="1816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87" name="Google Shape;287;p34"/>
              <p:cNvSpPr/>
              <p:nvPr/>
            </p:nvSpPr>
            <p:spPr>
              <a:xfrm>
                <a:off x="2333813" y="4805426"/>
                <a:ext cx="13877" cy="31877"/>
              </a:xfrm>
              <a:custGeom>
                <a:rect b="b" l="l" r="r" t="t"/>
                <a:pathLst>
                  <a:path extrusionOk="0" h="31877" w="13877">
                    <a:moveTo>
                      <a:pt x="127" y="8763"/>
                    </a:moveTo>
                    <a:lnTo>
                      <a:pt x="3947" y="8763"/>
                    </a:lnTo>
                    <a:lnTo>
                      <a:pt x="3947" y="6858"/>
                    </a:lnTo>
                    <a:cubicBezTo>
                      <a:pt x="3947" y="1016"/>
                      <a:pt x="7002" y="0"/>
                      <a:pt x="10312" y="0"/>
                    </a:cubicBezTo>
                    <a:cubicBezTo>
                      <a:pt x="11968" y="0"/>
                      <a:pt x="13113" y="0"/>
                      <a:pt x="13877" y="254"/>
                    </a:cubicBezTo>
                    <a:lnTo>
                      <a:pt x="13877" y="4191"/>
                    </a:lnTo>
                    <a:cubicBezTo>
                      <a:pt x="13241" y="4064"/>
                      <a:pt x="12477" y="3937"/>
                      <a:pt x="11458" y="3937"/>
                    </a:cubicBezTo>
                    <a:cubicBezTo>
                      <a:pt x="10058" y="3937"/>
                      <a:pt x="8912" y="4445"/>
                      <a:pt x="8912" y="6350"/>
                    </a:cubicBezTo>
                    <a:lnTo>
                      <a:pt x="8912" y="8763"/>
                    </a:lnTo>
                    <a:lnTo>
                      <a:pt x="13241" y="8763"/>
                    </a:lnTo>
                    <a:lnTo>
                      <a:pt x="13241" y="12573"/>
                    </a:lnTo>
                    <a:lnTo>
                      <a:pt x="8912" y="12573"/>
                    </a:lnTo>
                    <a:lnTo>
                      <a:pt x="8912" y="31877"/>
                    </a:lnTo>
                    <a:lnTo>
                      <a:pt x="3819" y="31877"/>
                    </a:lnTo>
                    <a:lnTo>
                      <a:pt x="3819" y="12573"/>
                    </a:lnTo>
                    <a:lnTo>
                      <a:pt x="0" y="12573"/>
                    </a:lnTo>
                    <a:lnTo>
                      <a:pt x="0" y="876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88" name="Google Shape;288;p34"/>
              <p:cNvSpPr/>
              <p:nvPr/>
            </p:nvSpPr>
            <p:spPr>
              <a:xfrm>
                <a:off x="2350491" y="4813553"/>
                <a:ext cx="13495" cy="23622"/>
              </a:xfrm>
              <a:custGeom>
                <a:rect b="b" l="l" r="r" t="t"/>
                <a:pathLst>
                  <a:path extrusionOk="0" h="23622" w="13495">
                    <a:moveTo>
                      <a:pt x="0" y="635"/>
                    </a:moveTo>
                    <a:lnTo>
                      <a:pt x="4838" y="635"/>
                    </a:lnTo>
                    <a:lnTo>
                      <a:pt x="4838" y="5080"/>
                    </a:lnTo>
                    <a:lnTo>
                      <a:pt x="4838" y="5080"/>
                    </a:lnTo>
                    <a:cubicBezTo>
                      <a:pt x="5475" y="2667"/>
                      <a:pt x="8403" y="0"/>
                      <a:pt x="11586" y="0"/>
                    </a:cubicBezTo>
                    <a:cubicBezTo>
                      <a:pt x="12731" y="0"/>
                      <a:pt x="13113" y="0"/>
                      <a:pt x="13495" y="127"/>
                    </a:cubicBezTo>
                    <a:lnTo>
                      <a:pt x="13495" y="5080"/>
                    </a:lnTo>
                    <a:cubicBezTo>
                      <a:pt x="12731" y="5080"/>
                      <a:pt x="11968" y="4826"/>
                      <a:pt x="11331" y="4826"/>
                    </a:cubicBezTo>
                    <a:cubicBezTo>
                      <a:pt x="7894" y="4826"/>
                      <a:pt x="5093" y="7620"/>
                      <a:pt x="5093" y="12700"/>
                    </a:cubicBezTo>
                    <a:lnTo>
                      <a:pt x="5093" y="23622"/>
                    </a:lnTo>
                    <a:lnTo>
                      <a:pt x="0" y="23622"/>
                    </a:lnTo>
                    <a:lnTo>
                      <a:pt x="0" y="50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89" name="Google Shape;289;p34"/>
              <p:cNvSpPr/>
              <p:nvPr/>
            </p:nvSpPr>
            <p:spPr>
              <a:xfrm>
                <a:off x="2364623" y="4813553"/>
                <a:ext cx="23425" cy="24384"/>
              </a:xfrm>
              <a:custGeom>
                <a:rect b="b" l="l" r="r" t="t"/>
                <a:pathLst>
                  <a:path extrusionOk="0" h="24384" w="23425">
                    <a:moveTo>
                      <a:pt x="0" y="12192"/>
                    </a:moveTo>
                    <a:cubicBezTo>
                      <a:pt x="0" y="5207"/>
                      <a:pt x="4201" y="0"/>
                      <a:pt x="11713" y="0"/>
                    </a:cubicBezTo>
                    <a:cubicBezTo>
                      <a:pt x="19225" y="0"/>
                      <a:pt x="23426" y="5080"/>
                      <a:pt x="23426" y="12192"/>
                    </a:cubicBezTo>
                    <a:cubicBezTo>
                      <a:pt x="23426" y="19304"/>
                      <a:pt x="19225" y="24384"/>
                      <a:pt x="11713" y="24384"/>
                    </a:cubicBezTo>
                    <a:cubicBezTo>
                      <a:pt x="4201" y="24384"/>
                      <a:pt x="0" y="19304"/>
                      <a:pt x="0" y="12192"/>
                    </a:cubicBezTo>
                    <a:close/>
                    <a:moveTo>
                      <a:pt x="18206" y="12192"/>
                    </a:moveTo>
                    <a:cubicBezTo>
                      <a:pt x="18206" y="8255"/>
                      <a:pt x="16169" y="4064"/>
                      <a:pt x="11586" y="4064"/>
                    </a:cubicBezTo>
                    <a:cubicBezTo>
                      <a:pt x="7002" y="4064"/>
                      <a:pt x="4965" y="8255"/>
                      <a:pt x="4965" y="12192"/>
                    </a:cubicBezTo>
                    <a:cubicBezTo>
                      <a:pt x="4965" y="16129"/>
                      <a:pt x="7002" y="20320"/>
                      <a:pt x="11586" y="20320"/>
                    </a:cubicBezTo>
                    <a:cubicBezTo>
                      <a:pt x="16169" y="20320"/>
                      <a:pt x="18206" y="16129"/>
                      <a:pt x="18206" y="1219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90" name="Google Shape;290;p34"/>
              <p:cNvSpPr/>
              <p:nvPr/>
            </p:nvSpPr>
            <p:spPr>
              <a:xfrm>
                <a:off x="2392378" y="4813553"/>
                <a:ext cx="33610" cy="23622"/>
              </a:xfrm>
              <a:custGeom>
                <a:rect b="b" l="l" r="r" t="t"/>
                <a:pathLst>
                  <a:path extrusionOk="0" h="23622" w="33610">
                    <a:moveTo>
                      <a:pt x="0" y="635"/>
                    </a:moveTo>
                    <a:lnTo>
                      <a:pt x="4838" y="635"/>
                    </a:lnTo>
                    <a:lnTo>
                      <a:pt x="4838" y="3810"/>
                    </a:lnTo>
                    <a:lnTo>
                      <a:pt x="4965" y="3810"/>
                    </a:lnTo>
                    <a:cubicBezTo>
                      <a:pt x="6493" y="1524"/>
                      <a:pt x="8403" y="0"/>
                      <a:pt x="12095" y="0"/>
                    </a:cubicBezTo>
                    <a:cubicBezTo>
                      <a:pt x="14896" y="0"/>
                      <a:pt x="17569" y="1143"/>
                      <a:pt x="18588" y="3810"/>
                    </a:cubicBezTo>
                    <a:cubicBezTo>
                      <a:pt x="20243" y="1397"/>
                      <a:pt x="22535" y="0"/>
                      <a:pt x="25845" y="0"/>
                    </a:cubicBezTo>
                    <a:cubicBezTo>
                      <a:pt x="30683" y="0"/>
                      <a:pt x="33611" y="2159"/>
                      <a:pt x="33611" y="7747"/>
                    </a:cubicBezTo>
                    <a:lnTo>
                      <a:pt x="33611" y="23622"/>
                    </a:lnTo>
                    <a:lnTo>
                      <a:pt x="28518" y="23622"/>
                    </a:lnTo>
                    <a:lnTo>
                      <a:pt x="28518" y="10160"/>
                    </a:lnTo>
                    <a:cubicBezTo>
                      <a:pt x="28518" y="6477"/>
                      <a:pt x="28264" y="3937"/>
                      <a:pt x="24317" y="3937"/>
                    </a:cubicBezTo>
                    <a:cubicBezTo>
                      <a:pt x="20880" y="3937"/>
                      <a:pt x="19352" y="6223"/>
                      <a:pt x="19352" y="10033"/>
                    </a:cubicBezTo>
                    <a:lnTo>
                      <a:pt x="19352" y="23495"/>
                    </a:lnTo>
                    <a:lnTo>
                      <a:pt x="14259" y="23495"/>
                    </a:lnTo>
                    <a:lnTo>
                      <a:pt x="14259" y="8636"/>
                    </a:lnTo>
                    <a:cubicBezTo>
                      <a:pt x="14259" y="5461"/>
                      <a:pt x="13241" y="3810"/>
                      <a:pt x="10185" y="3810"/>
                    </a:cubicBezTo>
                    <a:cubicBezTo>
                      <a:pt x="7512" y="3810"/>
                      <a:pt x="5092" y="5969"/>
                      <a:pt x="5092" y="9779"/>
                    </a:cubicBezTo>
                    <a:lnTo>
                      <a:pt x="5092" y="23495"/>
                    </a:lnTo>
                    <a:lnTo>
                      <a:pt x="0" y="23495"/>
                    </a:lnTo>
                    <a:lnTo>
                      <a:pt x="0" y="38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91" name="Google Shape;291;p34"/>
              <p:cNvSpPr/>
              <p:nvPr/>
            </p:nvSpPr>
            <p:spPr>
              <a:xfrm>
                <a:off x="2443176" y="4805426"/>
                <a:ext cx="22789" cy="32511"/>
              </a:xfrm>
              <a:custGeom>
                <a:rect b="b" l="l" r="r" t="t"/>
                <a:pathLst>
                  <a:path extrusionOk="0" h="32511" w="22789">
                    <a:moveTo>
                      <a:pt x="22789" y="31877"/>
                    </a:moveTo>
                    <a:lnTo>
                      <a:pt x="17951" y="31877"/>
                    </a:lnTo>
                    <a:lnTo>
                      <a:pt x="17951" y="28702"/>
                    </a:lnTo>
                    <a:lnTo>
                      <a:pt x="17951" y="28702"/>
                    </a:lnTo>
                    <a:cubicBezTo>
                      <a:pt x="16551" y="31369"/>
                      <a:pt x="13750" y="32512"/>
                      <a:pt x="10822" y="32512"/>
                    </a:cubicBezTo>
                    <a:cubicBezTo>
                      <a:pt x="3565" y="32512"/>
                      <a:pt x="0" y="27178"/>
                      <a:pt x="0" y="20193"/>
                    </a:cubicBezTo>
                    <a:cubicBezTo>
                      <a:pt x="0" y="11811"/>
                      <a:pt x="4965" y="8255"/>
                      <a:pt x="10058" y="8255"/>
                    </a:cubicBezTo>
                    <a:cubicBezTo>
                      <a:pt x="12986" y="8255"/>
                      <a:pt x="16169" y="9271"/>
                      <a:pt x="17697" y="11811"/>
                    </a:cubicBezTo>
                    <a:lnTo>
                      <a:pt x="17697" y="11811"/>
                    </a:lnTo>
                    <a:lnTo>
                      <a:pt x="17697" y="0"/>
                    </a:lnTo>
                    <a:lnTo>
                      <a:pt x="22789" y="0"/>
                    </a:lnTo>
                    <a:lnTo>
                      <a:pt x="22789" y="31877"/>
                    </a:lnTo>
                    <a:close/>
                    <a:moveTo>
                      <a:pt x="11458" y="28448"/>
                    </a:moveTo>
                    <a:cubicBezTo>
                      <a:pt x="16042" y="28448"/>
                      <a:pt x="17951" y="24257"/>
                      <a:pt x="17951" y="20320"/>
                    </a:cubicBezTo>
                    <a:cubicBezTo>
                      <a:pt x="17951" y="15240"/>
                      <a:pt x="15532" y="12192"/>
                      <a:pt x="11586" y="12192"/>
                    </a:cubicBezTo>
                    <a:cubicBezTo>
                      <a:pt x="6748" y="12192"/>
                      <a:pt x="5093" y="16383"/>
                      <a:pt x="5093" y="20574"/>
                    </a:cubicBezTo>
                    <a:cubicBezTo>
                      <a:pt x="5093" y="24765"/>
                      <a:pt x="7002" y="28448"/>
                      <a:pt x="11458" y="2844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92" name="Google Shape;292;p34"/>
              <p:cNvSpPr/>
              <p:nvPr/>
            </p:nvSpPr>
            <p:spPr>
              <a:xfrm>
                <a:off x="2471822" y="4805426"/>
                <a:ext cx="5092" cy="31877"/>
              </a:xfrm>
              <a:custGeom>
                <a:rect b="b" l="l" r="r" t="t"/>
                <a:pathLst>
                  <a:path extrusionOk="0" h="31877" w="5092">
                    <a:moveTo>
                      <a:pt x="0" y="0"/>
                    </a:moveTo>
                    <a:lnTo>
                      <a:pt x="5093" y="0"/>
                    </a:lnTo>
                    <a:lnTo>
                      <a:pt x="5093" y="4826"/>
                    </a:lnTo>
                    <a:lnTo>
                      <a:pt x="0" y="4826"/>
                    </a:lnTo>
                    <a:lnTo>
                      <a:pt x="0" y="0"/>
                    </a:lnTo>
                    <a:close/>
                    <a:moveTo>
                      <a:pt x="0" y="8763"/>
                    </a:moveTo>
                    <a:lnTo>
                      <a:pt x="5093" y="8763"/>
                    </a:lnTo>
                    <a:lnTo>
                      <a:pt x="5093" y="31877"/>
                    </a:lnTo>
                    <a:lnTo>
                      <a:pt x="0" y="31877"/>
                    </a:lnTo>
                    <a:lnTo>
                      <a:pt x="0" y="876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93" name="Google Shape;293;p34"/>
              <p:cNvSpPr/>
              <p:nvPr/>
            </p:nvSpPr>
            <p:spPr>
              <a:xfrm>
                <a:off x="2481498" y="4813680"/>
                <a:ext cx="23043" cy="24384"/>
              </a:xfrm>
              <a:custGeom>
                <a:rect b="b" l="l" r="r" t="t"/>
                <a:pathLst>
                  <a:path extrusionOk="0" h="24384" w="23043">
                    <a:moveTo>
                      <a:pt x="20625" y="18415"/>
                    </a:moveTo>
                    <a:cubicBezTo>
                      <a:pt x="20625" y="19685"/>
                      <a:pt x="20880" y="20193"/>
                      <a:pt x="21771" y="20193"/>
                    </a:cubicBezTo>
                    <a:cubicBezTo>
                      <a:pt x="22025" y="20193"/>
                      <a:pt x="22535" y="20193"/>
                      <a:pt x="23044" y="20193"/>
                    </a:cubicBezTo>
                    <a:lnTo>
                      <a:pt x="23044" y="23749"/>
                    </a:lnTo>
                    <a:cubicBezTo>
                      <a:pt x="22280" y="24003"/>
                      <a:pt x="20625" y="24384"/>
                      <a:pt x="19861" y="24384"/>
                    </a:cubicBezTo>
                    <a:cubicBezTo>
                      <a:pt x="17824" y="24384"/>
                      <a:pt x="16296" y="23622"/>
                      <a:pt x="15914" y="21590"/>
                    </a:cubicBezTo>
                    <a:cubicBezTo>
                      <a:pt x="13877" y="23495"/>
                      <a:pt x="10694" y="24384"/>
                      <a:pt x="7893" y="24384"/>
                    </a:cubicBezTo>
                    <a:cubicBezTo>
                      <a:pt x="3692" y="24384"/>
                      <a:pt x="0" y="22098"/>
                      <a:pt x="0" y="17653"/>
                    </a:cubicBezTo>
                    <a:cubicBezTo>
                      <a:pt x="0" y="11938"/>
                      <a:pt x="4583" y="10922"/>
                      <a:pt x="8912" y="10414"/>
                    </a:cubicBezTo>
                    <a:cubicBezTo>
                      <a:pt x="12604" y="9779"/>
                      <a:pt x="15787" y="10160"/>
                      <a:pt x="15787" y="7112"/>
                    </a:cubicBezTo>
                    <a:cubicBezTo>
                      <a:pt x="15787" y="4445"/>
                      <a:pt x="13113" y="3937"/>
                      <a:pt x="10949" y="3937"/>
                    </a:cubicBezTo>
                    <a:cubicBezTo>
                      <a:pt x="8148" y="3937"/>
                      <a:pt x="6111" y="5080"/>
                      <a:pt x="5856" y="7620"/>
                    </a:cubicBezTo>
                    <a:lnTo>
                      <a:pt x="764" y="7620"/>
                    </a:lnTo>
                    <a:cubicBezTo>
                      <a:pt x="1146" y="1651"/>
                      <a:pt x="6111" y="0"/>
                      <a:pt x="11331" y="0"/>
                    </a:cubicBezTo>
                    <a:cubicBezTo>
                      <a:pt x="15787" y="0"/>
                      <a:pt x="20625" y="1778"/>
                      <a:pt x="20625" y="6731"/>
                    </a:cubicBezTo>
                    <a:lnTo>
                      <a:pt x="20625" y="18542"/>
                    </a:lnTo>
                    <a:close/>
                    <a:moveTo>
                      <a:pt x="15532" y="12065"/>
                    </a:moveTo>
                    <a:cubicBezTo>
                      <a:pt x="14004" y="13081"/>
                      <a:pt x="11458" y="13081"/>
                      <a:pt x="9294" y="13462"/>
                    </a:cubicBezTo>
                    <a:cubicBezTo>
                      <a:pt x="7130" y="13843"/>
                      <a:pt x="5092" y="14605"/>
                      <a:pt x="5092" y="17272"/>
                    </a:cubicBezTo>
                    <a:cubicBezTo>
                      <a:pt x="5092" y="19558"/>
                      <a:pt x="8021" y="20193"/>
                      <a:pt x="9803" y="20193"/>
                    </a:cubicBezTo>
                    <a:cubicBezTo>
                      <a:pt x="12095" y="20193"/>
                      <a:pt x="15532" y="19050"/>
                      <a:pt x="15532" y="15875"/>
                    </a:cubicBezTo>
                    <a:lnTo>
                      <a:pt x="15532" y="1206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94" name="Google Shape;294;p34"/>
              <p:cNvSpPr/>
              <p:nvPr/>
            </p:nvSpPr>
            <p:spPr>
              <a:xfrm>
                <a:off x="2507088" y="4813427"/>
                <a:ext cx="22407" cy="32892"/>
              </a:xfrm>
              <a:custGeom>
                <a:rect b="b" l="l" r="r" t="t"/>
                <a:pathLst>
                  <a:path extrusionOk="0" h="32892" w="22407">
                    <a:moveTo>
                      <a:pt x="22153" y="22606"/>
                    </a:moveTo>
                    <a:cubicBezTo>
                      <a:pt x="22153" y="29464"/>
                      <a:pt x="18079" y="32893"/>
                      <a:pt x="10822" y="32893"/>
                    </a:cubicBezTo>
                    <a:cubicBezTo>
                      <a:pt x="6111" y="32893"/>
                      <a:pt x="891" y="31115"/>
                      <a:pt x="509" y="25654"/>
                    </a:cubicBezTo>
                    <a:lnTo>
                      <a:pt x="5602" y="25654"/>
                    </a:lnTo>
                    <a:cubicBezTo>
                      <a:pt x="6238" y="28575"/>
                      <a:pt x="8530" y="29083"/>
                      <a:pt x="11204" y="29083"/>
                    </a:cubicBezTo>
                    <a:cubicBezTo>
                      <a:pt x="15278" y="29083"/>
                      <a:pt x="17188" y="26924"/>
                      <a:pt x="17188" y="23241"/>
                    </a:cubicBezTo>
                    <a:lnTo>
                      <a:pt x="17188" y="19685"/>
                    </a:lnTo>
                    <a:lnTo>
                      <a:pt x="17188" y="19685"/>
                    </a:lnTo>
                    <a:cubicBezTo>
                      <a:pt x="15787" y="22225"/>
                      <a:pt x="13113" y="23749"/>
                      <a:pt x="10312" y="23749"/>
                    </a:cubicBezTo>
                    <a:cubicBezTo>
                      <a:pt x="2928" y="23749"/>
                      <a:pt x="0" y="18161"/>
                      <a:pt x="0" y="11557"/>
                    </a:cubicBezTo>
                    <a:cubicBezTo>
                      <a:pt x="0" y="5334"/>
                      <a:pt x="3947" y="0"/>
                      <a:pt x="10440" y="0"/>
                    </a:cubicBezTo>
                    <a:cubicBezTo>
                      <a:pt x="13368" y="0"/>
                      <a:pt x="16042" y="1143"/>
                      <a:pt x="17315" y="3810"/>
                    </a:cubicBezTo>
                    <a:lnTo>
                      <a:pt x="17315" y="3810"/>
                    </a:lnTo>
                    <a:lnTo>
                      <a:pt x="17315" y="635"/>
                    </a:lnTo>
                    <a:lnTo>
                      <a:pt x="22407" y="635"/>
                    </a:lnTo>
                    <a:lnTo>
                      <a:pt x="22407" y="22479"/>
                    </a:lnTo>
                    <a:close/>
                    <a:moveTo>
                      <a:pt x="17060" y="11811"/>
                    </a:moveTo>
                    <a:cubicBezTo>
                      <a:pt x="17060" y="7874"/>
                      <a:pt x="15278" y="4191"/>
                      <a:pt x="10822" y="4191"/>
                    </a:cubicBezTo>
                    <a:cubicBezTo>
                      <a:pt x="6366" y="4191"/>
                      <a:pt x="4711" y="8382"/>
                      <a:pt x="4711" y="12192"/>
                    </a:cubicBezTo>
                    <a:cubicBezTo>
                      <a:pt x="4711" y="16002"/>
                      <a:pt x="6493" y="19812"/>
                      <a:pt x="10822" y="19812"/>
                    </a:cubicBezTo>
                    <a:cubicBezTo>
                      <a:pt x="15278" y="19812"/>
                      <a:pt x="17060" y="15748"/>
                      <a:pt x="17060" y="118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95" name="Google Shape;295;p34"/>
              <p:cNvSpPr/>
              <p:nvPr/>
            </p:nvSpPr>
            <p:spPr>
              <a:xfrm>
                <a:off x="2534588" y="4813553"/>
                <a:ext cx="20242" cy="23749"/>
              </a:xfrm>
              <a:custGeom>
                <a:rect b="b" l="l" r="r" t="t"/>
                <a:pathLst>
                  <a:path extrusionOk="0" h="23749" w="20242">
                    <a:moveTo>
                      <a:pt x="0" y="635"/>
                    </a:moveTo>
                    <a:lnTo>
                      <a:pt x="4838" y="635"/>
                    </a:lnTo>
                    <a:lnTo>
                      <a:pt x="4838" y="4064"/>
                    </a:lnTo>
                    <a:lnTo>
                      <a:pt x="4838" y="4064"/>
                    </a:lnTo>
                    <a:cubicBezTo>
                      <a:pt x="6366" y="1651"/>
                      <a:pt x="9039" y="0"/>
                      <a:pt x="12095" y="0"/>
                    </a:cubicBezTo>
                    <a:cubicBezTo>
                      <a:pt x="17060" y="0"/>
                      <a:pt x="20243" y="2667"/>
                      <a:pt x="20243" y="7874"/>
                    </a:cubicBezTo>
                    <a:lnTo>
                      <a:pt x="20243" y="23749"/>
                    </a:lnTo>
                    <a:lnTo>
                      <a:pt x="15150" y="23749"/>
                    </a:lnTo>
                    <a:lnTo>
                      <a:pt x="15150" y="9271"/>
                    </a:lnTo>
                    <a:cubicBezTo>
                      <a:pt x="15150" y="5715"/>
                      <a:pt x="13623" y="4064"/>
                      <a:pt x="10694" y="4064"/>
                    </a:cubicBezTo>
                    <a:cubicBezTo>
                      <a:pt x="7257" y="4064"/>
                      <a:pt x="5092" y="6731"/>
                      <a:pt x="5092" y="10160"/>
                    </a:cubicBezTo>
                    <a:lnTo>
                      <a:pt x="5092" y="23749"/>
                    </a:lnTo>
                    <a:lnTo>
                      <a:pt x="0" y="23749"/>
                    </a:lnTo>
                    <a:lnTo>
                      <a:pt x="0" y="63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96" name="Google Shape;296;p34"/>
              <p:cNvSpPr/>
              <p:nvPr/>
            </p:nvSpPr>
            <p:spPr>
              <a:xfrm>
                <a:off x="2559414" y="4813553"/>
                <a:ext cx="23425" cy="24384"/>
              </a:xfrm>
              <a:custGeom>
                <a:rect b="b" l="l" r="r" t="t"/>
                <a:pathLst>
                  <a:path extrusionOk="0" h="24384" w="23425">
                    <a:moveTo>
                      <a:pt x="0" y="12192"/>
                    </a:moveTo>
                    <a:cubicBezTo>
                      <a:pt x="0" y="5207"/>
                      <a:pt x="4201" y="0"/>
                      <a:pt x="11713" y="0"/>
                    </a:cubicBezTo>
                    <a:cubicBezTo>
                      <a:pt x="19224" y="0"/>
                      <a:pt x="23426" y="5080"/>
                      <a:pt x="23426" y="12192"/>
                    </a:cubicBezTo>
                    <a:cubicBezTo>
                      <a:pt x="23426" y="19304"/>
                      <a:pt x="19224" y="24384"/>
                      <a:pt x="11713" y="24384"/>
                    </a:cubicBezTo>
                    <a:cubicBezTo>
                      <a:pt x="4201" y="24384"/>
                      <a:pt x="0" y="19304"/>
                      <a:pt x="0" y="12192"/>
                    </a:cubicBezTo>
                    <a:close/>
                    <a:moveTo>
                      <a:pt x="18206" y="12192"/>
                    </a:moveTo>
                    <a:cubicBezTo>
                      <a:pt x="18206" y="8255"/>
                      <a:pt x="16169" y="4064"/>
                      <a:pt x="11586" y="4064"/>
                    </a:cubicBezTo>
                    <a:cubicBezTo>
                      <a:pt x="7002" y="4064"/>
                      <a:pt x="4965" y="8255"/>
                      <a:pt x="4965" y="12192"/>
                    </a:cubicBezTo>
                    <a:cubicBezTo>
                      <a:pt x="4965" y="16129"/>
                      <a:pt x="7002" y="20320"/>
                      <a:pt x="11586" y="20320"/>
                    </a:cubicBezTo>
                    <a:cubicBezTo>
                      <a:pt x="16169" y="20320"/>
                      <a:pt x="18206" y="16129"/>
                      <a:pt x="18206" y="1219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97" name="Google Shape;297;p34"/>
              <p:cNvSpPr/>
              <p:nvPr/>
            </p:nvSpPr>
            <p:spPr>
              <a:xfrm>
                <a:off x="2586023" y="4813680"/>
                <a:ext cx="20497" cy="24384"/>
              </a:xfrm>
              <a:custGeom>
                <a:rect b="b" l="l" r="r" t="t"/>
                <a:pathLst>
                  <a:path extrusionOk="0" h="24384" w="20497">
                    <a:moveTo>
                      <a:pt x="4965" y="16256"/>
                    </a:moveTo>
                    <a:cubicBezTo>
                      <a:pt x="5220" y="19177"/>
                      <a:pt x="7512" y="20320"/>
                      <a:pt x="10185" y="20320"/>
                    </a:cubicBezTo>
                    <a:cubicBezTo>
                      <a:pt x="12095" y="20320"/>
                      <a:pt x="15405" y="19939"/>
                      <a:pt x="15278" y="17272"/>
                    </a:cubicBezTo>
                    <a:cubicBezTo>
                      <a:pt x="15150" y="14605"/>
                      <a:pt x="11458" y="14224"/>
                      <a:pt x="7766" y="13462"/>
                    </a:cubicBezTo>
                    <a:cubicBezTo>
                      <a:pt x="3947" y="12700"/>
                      <a:pt x="382" y="11303"/>
                      <a:pt x="382" y="6604"/>
                    </a:cubicBezTo>
                    <a:cubicBezTo>
                      <a:pt x="382" y="1524"/>
                      <a:pt x="5857" y="0"/>
                      <a:pt x="10058" y="0"/>
                    </a:cubicBezTo>
                    <a:cubicBezTo>
                      <a:pt x="14769" y="0"/>
                      <a:pt x="19097" y="1905"/>
                      <a:pt x="19734" y="7112"/>
                    </a:cubicBezTo>
                    <a:lnTo>
                      <a:pt x="14387" y="7112"/>
                    </a:lnTo>
                    <a:cubicBezTo>
                      <a:pt x="13877" y="4699"/>
                      <a:pt x="11968" y="4064"/>
                      <a:pt x="9676" y="4064"/>
                    </a:cubicBezTo>
                    <a:cubicBezTo>
                      <a:pt x="8148" y="4064"/>
                      <a:pt x="5475" y="4445"/>
                      <a:pt x="5475" y="6477"/>
                    </a:cubicBezTo>
                    <a:cubicBezTo>
                      <a:pt x="5475" y="9017"/>
                      <a:pt x="9167" y="9271"/>
                      <a:pt x="12986" y="10160"/>
                    </a:cubicBezTo>
                    <a:cubicBezTo>
                      <a:pt x="16678" y="11049"/>
                      <a:pt x="20498" y="12319"/>
                      <a:pt x="20498" y="16891"/>
                    </a:cubicBezTo>
                    <a:cubicBezTo>
                      <a:pt x="20498" y="22352"/>
                      <a:pt x="14896" y="24384"/>
                      <a:pt x="10185" y="24384"/>
                    </a:cubicBezTo>
                    <a:cubicBezTo>
                      <a:pt x="4329" y="24384"/>
                      <a:pt x="0" y="21844"/>
                      <a:pt x="0" y="16383"/>
                    </a:cubicBezTo>
                    <a:lnTo>
                      <a:pt x="5093" y="163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98" name="Google Shape;298;p34"/>
              <p:cNvSpPr/>
              <p:nvPr/>
            </p:nvSpPr>
            <p:spPr>
              <a:xfrm>
                <a:off x="2610722" y="4805426"/>
                <a:ext cx="5092" cy="31877"/>
              </a:xfrm>
              <a:custGeom>
                <a:rect b="b" l="l" r="r" t="t"/>
                <a:pathLst>
                  <a:path extrusionOk="0" h="31877" w="5092">
                    <a:moveTo>
                      <a:pt x="0" y="0"/>
                    </a:moveTo>
                    <a:lnTo>
                      <a:pt x="5093" y="0"/>
                    </a:lnTo>
                    <a:lnTo>
                      <a:pt x="5093" y="4826"/>
                    </a:lnTo>
                    <a:lnTo>
                      <a:pt x="0" y="4826"/>
                    </a:lnTo>
                    <a:lnTo>
                      <a:pt x="0" y="0"/>
                    </a:lnTo>
                    <a:close/>
                    <a:moveTo>
                      <a:pt x="0" y="8763"/>
                    </a:moveTo>
                    <a:lnTo>
                      <a:pt x="5093" y="8763"/>
                    </a:lnTo>
                    <a:lnTo>
                      <a:pt x="5093" y="31877"/>
                    </a:lnTo>
                    <a:lnTo>
                      <a:pt x="0" y="31877"/>
                    </a:lnTo>
                    <a:lnTo>
                      <a:pt x="0" y="876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299" name="Google Shape;299;p34"/>
              <p:cNvSpPr/>
              <p:nvPr/>
            </p:nvSpPr>
            <p:spPr>
              <a:xfrm>
                <a:off x="2620525" y="4813680"/>
                <a:ext cx="20497" cy="24384"/>
              </a:xfrm>
              <a:custGeom>
                <a:rect b="b" l="l" r="r" t="t"/>
                <a:pathLst>
                  <a:path extrusionOk="0" h="24384" w="20497">
                    <a:moveTo>
                      <a:pt x="4965" y="16256"/>
                    </a:moveTo>
                    <a:cubicBezTo>
                      <a:pt x="5220" y="19177"/>
                      <a:pt x="7512" y="20320"/>
                      <a:pt x="10185" y="20320"/>
                    </a:cubicBezTo>
                    <a:cubicBezTo>
                      <a:pt x="12095" y="20320"/>
                      <a:pt x="15405" y="19939"/>
                      <a:pt x="15278" y="17272"/>
                    </a:cubicBezTo>
                    <a:cubicBezTo>
                      <a:pt x="15150" y="14605"/>
                      <a:pt x="11458" y="14224"/>
                      <a:pt x="7766" y="13462"/>
                    </a:cubicBezTo>
                    <a:cubicBezTo>
                      <a:pt x="3947" y="12700"/>
                      <a:pt x="382" y="11303"/>
                      <a:pt x="382" y="6604"/>
                    </a:cubicBezTo>
                    <a:cubicBezTo>
                      <a:pt x="382" y="1524"/>
                      <a:pt x="5856" y="0"/>
                      <a:pt x="10058" y="0"/>
                    </a:cubicBezTo>
                    <a:cubicBezTo>
                      <a:pt x="14769" y="0"/>
                      <a:pt x="19097" y="1905"/>
                      <a:pt x="19734" y="7112"/>
                    </a:cubicBezTo>
                    <a:lnTo>
                      <a:pt x="14387" y="7112"/>
                    </a:lnTo>
                    <a:cubicBezTo>
                      <a:pt x="13877" y="4699"/>
                      <a:pt x="11968" y="4064"/>
                      <a:pt x="9676" y="4064"/>
                    </a:cubicBezTo>
                    <a:cubicBezTo>
                      <a:pt x="8148" y="4064"/>
                      <a:pt x="5474" y="4445"/>
                      <a:pt x="5474" y="6477"/>
                    </a:cubicBezTo>
                    <a:cubicBezTo>
                      <a:pt x="5474" y="9017"/>
                      <a:pt x="9167" y="9271"/>
                      <a:pt x="12986" y="10160"/>
                    </a:cubicBezTo>
                    <a:cubicBezTo>
                      <a:pt x="16678" y="11049"/>
                      <a:pt x="20498" y="12319"/>
                      <a:pt x="20498" y="16891"/>
                    </a:cubicBezTo>
                    <a:cubicBezTo>
                      <a:pt x="20498" y="22352"/>
                      <a:pt x="14896" y="24384"/>
                      <a:pt x="10185" y="24384"/>
                    </a:cubicBezTo>
                    <a:cubicBezTo>
                      <a:pt x="4329" y="24384"/>
                      <a:pt x="0" y="21844"/>
                      <a:pt x="0" y="16383"/>
                    </a:cubicBezTo>
                    <a:lnTo>
                      <a:pt x="5092" y="163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00" name="Google Shape;300;p34"/>
              <p:cNvSpPr/>
              <p:nvPr/>
            </p:nvSpPr>
            <p:spPr>
              <a:xfrm>
                <a:off x="2655409" y="4807330"/>
                <a:ext cx="13495" cy="30226"/>
              </a:xfrm>
              <a:custGeom>
                <a:rect b="b" l="l" r="r" t="t"/>
                <a:pathLst>
                  <a:path extrusionOk="0" h="30226" w="13495">
                    <a:moveTo>
                      <a:pt x="0" y="6858"/>
                    </a:moveTo>
                    <a:lnTo>
                      <a:pt x="3819" y="6858"/>
                    </a:lnTo>
                    <a:lnTo>
                      <a:pt x="3819" y="0"/>
                    </a:lnTo>
                    <a:lnTo>
                      <a:pt x="8912" y="0"/>
                    </a:lnTo>
                    <a:lnTo>
                      <a:pt x="8912" y="6858"/>
                    </a:lnTo>
                    <a:lnTo>
                      <a:pt x="13495" y="6858"/>
                    </a:lnTo>
                    <a:lnTo>
                      <a:pt x="13495" y="10668"/>
                    </a:lnTo>
                    <a:lnTo>
                      <a:pt x="8912" y="10668"/>
                    </a:lnTo>
                    <a:lnTo>
                      <a:pt x="8912" y="22987"/>
                    </a:lnTo>
                    <a:cubicBezTo>
                      <a:pt x="8912" y="25146"/>
                      <a:pt x="9039" y="26162"/>
                      <a:pt x="11331" y="26162"/>
                    </a:cubicBezTo>
                    <a:cubicBezTo>
                      <a:pt x="12095" y="26162"/>
                      <a:pt x="12731" y="26162"/>
                      <a:pt x="13495" y="26035"/>
                    </a:cubicBezTo>
                    <a:lnTo>
                      <a:pt x="13495" y="29972"/>
                    </a:lnTo>
                    <a:cubicBezTo>
                      <a:pt x="12349" y="29972"/>
                      <a:pt x="11331" y="30226"/>
                      <a:pt x="10185" y="30226"/>
                    </a:cubicBezTo>
                    <a:cubicBezTo>
                      <a:pt x="4838" y="30226"/>
                      <a:pt x="3819" y="28194"/>
                      <a:pt x="3819" y="24384"/>
                    </a:cubicBezTo>
                    <a:lnTo>
                      <a:pt x="3819" y="10795"/>
                    </a:lnTo>
                    <a:lnTo>
                      <a:pt x="0" y="10795"/>
                    </a:lnTo>
                    <a:lnTo>
                      <a:pt x="0" y="69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01" name="Google Shape;301;p34"/>
              <p:cNvSpPr/>
              <p:nvPr/>
            </p:nvSpPr>
            <p:spPr>
              <a:xfrm>
                <a:off x="2671705" y="4813553"/>
                <a:ext cx="23425" cy="24384"/>
              </a:xfrm>
              <a:custGeom>
                <a:rect b="b" l="l" r="r" t="t"/>
                <a:pathLst>
                  <a:path extrusionOk="0" h="24384" w="23425">
                    <a:moveTo>
                      <a:pt x="0" y="12192"/>
                    </a:moveTo>
                    <a:cubicBezTo>
                      <a:pt x="0" y="5207"/>
                      <a:pt x="4201" y="0"/>
                      <a:pt x="11713" y="0"/>
                    </a:cubicBezTo>
                    <a:cubicBezTo>
                      <a:pt x="19224" y="0"/>
                      <a:pt x="23426" y="5080"/>
                      <a:pt x="23426" y="12192"/>
                    </a:cubicBezTo>
                    <a:cubicBezTo>
                      <a:pt x="23426" y="19304"/>
                      <a:pt x="19224" y="24384"/>
                      <a:pt x="11713" y="24384"/>
                    </a:cubicBezTo>
                    <a:cubicBezTo>
                      <a:pt x="4201" y="24384"/>
                      <a:pt x="0" y="19304"/>
                      <a:pt x="0" y="12192"/>
                    </a:cubicBezTo>
                    <a:close/>
                    <a:moveTo>
                      <a:pt x="18333" y="12192"/>
                    </a:moveTo>
                    <a:cubicBezTo>
                      <a:pt x="18333" y="8255"/>
                      <a:pt x="16296" y="4064"/>
                      <a:pt x="11713" y="4064"/>
                    </a:cubicBezTo>
                    <a:cubicBezTo>
                      <a:pt x="7130" y="4064"/>
                      <a:pt x="5092" y="8255"/>
                      <a:pt x="5092" y="12192"/>
                    </a:cubicBezTo>
                    <a:cubicBezTo>
                      <a:pt x="5092" y="16129"/>
                      <a:pt x="7130" y="20320"/>
                      <a:pt x="11713" y="20320"/>
                    </a:cubicBezTo>
                    <a:cubicBezTo>
                      <a:pt x="16296" y="20320"/>
                      <a:pt x="18333" y="16129"/>
                      <a:pt x="18333" y="1219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02" name="Google Shape;302;p34"/>
              <p:cNvSpPr/>
              <p:nvPr/>
            </p:nvSpPr>
            <p:spPr>
              <a:xfrm>
                <a:off x="2711173" y="4813553"/>
                <a:ext cx="21898" cy="24384"/>
              </a:xfrm>
              <a:custGeom>
                <a:rect b="b" l="l" r="r" t="t"/>
                <a:pathLst>
                  <a:path extrusionOk="0" h="24384" w="21898">
                    <a:moveTo>
                      <a:pt x="16678" y="8382"/>
                    </a:moveTo>
                    <a:cubicBezTo>
                      <a:pt x="16296" y="5588"/>
                      <a:pt x="14259" y="4064"/>
                      <a:pt x="11458" y="4064"/>
                    </a:cubicBezTo>
                    <a:cubicBezTo>
                      <a:pt x="8785" y="4064"/>
                      <a:pt x="5093" y="5461"/>
                      <a:pt x="5093" y="12446"/>
                    </a:cubicBezTo>
                    <a:cubicBezTo>
                      <a:pt x="5093" y="16256"/>
                      <a:pt x="6748" y="20320"/>
                      <a:pt x="11204" y="20320"/>
                    </a:cubicBezTo>
                    <a:cubicBezTo>
                      <a:pt x="14132" y="20320"/>
                      <a:pt x="16169" y="18415"/>
                      <a:pt x="16678" y="15113"/>
                    </a:cubicBezTo>
                    <a:lnTo>
                      <a:pt x="21771" y="15113"/>
                    </a:lnTo>
                    <a:cubicBezTo>
                      <a:pt x="20880" y="21082"/>
                      <a:pt x="17060" y="24384"/>
                      <a:pt x="11204" y="24384"/>
                    </a:cubicBezTo>
                    <a:cubicBezTo>
                      <a:pt x="3947" y="24384"/>
                      <a:pt x="0" y="19304"/>
                      <a:pt x="0" y="12446"/>
                    </a:cubicBezTo>
                    <a:cubicBezTo>
                      <a:pt x="0" y="5588"/>
                      <a:pt x="3819" y="0"/>
                      <a:pt x="11458" y="0"/>
                    </a:cubicBezTo>
                    <a:cubicBezTo>
                      <a:pt x="16806" y="0"/>
                      <a:pt x="21389" y="2667"/>
                      <a:pt x="21898" y="8382"/>
                    </a:cubicBezTo>
                    <a:lnTo>
                      <a:pt x="16806" y="838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03" name="Google Shape;303;p34"/>
              <p:cNvSpPr/>
              <p:nvPr/>
            </p:nvSpPr>
            <p:spPr>
              <a:xfrm>
                <a:off x="2737399" y="4814315"/>
                <a:ext cx="20370" cy="23622"/>
              </a:xfrm>
              <a:custGeom>
                <a:rect b="b" l="l" r="r" t="t"/>
                <a:pathLst>
                  <a:path extrusionOk="0" h="23622" w="20370">
                    <a:moveTo>
                      <a:pt x="20243" y="22987"/>
                    </a:moveTo>
                    <a:lnTo>
                      <a:pt x="15278" y="22987"/>
                    </a:lnTo>
                    <a:lnTo>
                      <a:pt x="15278" y="19812"/>
                    </a:lnTo>
                    <a:lnTo>
                      <a:pt x="15278" y="19812"/>
                    </a:lnTo>
                    <a:cubicBezTo>
                      <a:pt x="14005" y="22098"/>
                      <a:pt x="11204" y="23622"/>
                      <a:pt x="8657" y="23622"/>
                    </a:cubicBezTo>
                    <a:cubicBezTo>
                      <a:pt x="2674" y="23622"/>
                      <a:pt x="0" y="20574"/>
                      <a:pt x="0" y="14605"/>
                    </a:cubicBezTo>
                    <a:lnTo>
                      <a:pt x="0" y="0"/>
                    </a:lnTo>
                    <a:lnTo>
                      <a:pt x="5093" y="0"/>
                    </a:lnTo>
                    <a:lnTo>
                      <a:pt x="5093" y="14097"/>
                    </a:lnTo>
                    <a:cubicBezTo>
                      <a:pt x="5093" y="18161"/>
                      <a:pt x="6748" y="19685"/>
                      <a:pt x="9549" y="19685"/>
                    </a:cubicBezTo>
                    <a:cubicBezTo>
                      <a:pt x="13750" y="19685"/>
                      <a:pt x="15278" y="17018"/>
                      <a:pt x="15278" y="13335"/>
                    </a:cubicBezTo>
                    <a:lnTo>
                      <a:pt x="15278" y="0"/>
                    </a:lnTo>
                    <a:lnTo>
                      <a:pt x="20370" y="0"/>
                    </a:lnTo>
                    <a:lnTo>
                      <a:pt x="20370" y="2311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04" name="Google Shape;304;p34"/>
              <p:cNvSpPr/>
              <p:nvPr/>
            </p:nvSpPr>
            <p:spPr>
              <a:xfrm>
                <a:off x="2763244" y="4813553"/>
                <a:ext cx="13495" cy="23622"/>
              </a:xfrm>
              <a:custGeom>
                <a:rect b="b" l="l" r="r" t="t"/>
                <a:pathLst>
                  <a:path extrusionOk="0" h="23622" w="13495">
                    <a:moveTo>
                      <a:pt x="0" y="635"/>
                    </a:moveTo>
                    <a:lnTo>
                      <a:pt x="4838" y="635"/>
                    </a:lnTo>
                    <a:lnTo>
                      <a:pt x="4838" y="5080"/>
                    </a:lnTo>
                    <a:lnTo>
                      <a:pt x="4838" y="5080"/>
                    </a:lnTo>
                    <a:cubicBezTo>
                      <a:pt x="5475" y="2667"/>
                      <a:pt x="8403" y="0"/>
                      <a:pt x="11586" y="0"/>
                    </a:cubicBezTo>
                    <a:cubicBezTo>
                      <a:pt x="12731" y="0"/>
                      <a:pt x="13114" y="0"/>
                      <a:pt x="13495" y="127"/>
                    </a:cubicBezTo>
                    <a:lnTo>
                      <a:pt x="13495" y="5080"/>
                    </a:lnTo>
                    <a:cubicBezTo>
                      <a:pt x="12731" y="5080"/>
                      <a:pt x="11968" y="4826"/>
                      <a:pt x="11331" y="4826"/>
                    </a:cubicBezTo>
                    <a:cubicBezTo>
                      <a:pt x="7894" y="4826"/>
                      <a:pt x="5093" y="7620"/>
                      <a:pt x="5093" y="12700"/>
                    </a:cubicBezTo>
                    <a:lnTo>
                      <a:pt x="5093" y="23622"/>
                    </a:lnTo>
                    <a:lnTo>
                      <a:pt x="0" y="23622"/>
                    </a:lnTo>
                    <a:lnTo>
                      <a:pt x="0" y="50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05" name="Google Shape;305;p34"/>
              <p:cNvSpPr/>
              <p:nvPr/>
            </p:nvSpPr>
            <p:spPr>
              <a:xfrm>
                <a:off x="2777249" y="4813553"/>
                <a:ext cx="22237" cy="24384"/>
              </a:xfrm>
              <a:custGeom>
                <a:rect b="b" l="l" r="r" t="t"/>
                <a:pathLst>
                  <a:path extrusionOk="0" h="24384" w="22237">
                    <a:moveTo>
                      <a:pt x="5092" y="13462"/>
                    </a:moveTo>
                    <a:cubicBezTo>
                      <a:pt x="5092" y="17018"/>
                      <a:pt x="7002" y="20320"/>
                      <a:pt x="11331" y="20320"/>
                    </a:cubicBezTo>
                    <a:cubicBezTo>
                      <a:pt x="14259" y="20320"/>
                      <a:pt x="16042" y="19050"/>
                      <a:pt x="16933" y="16510"/>
                    </a:cubicBezTo>
                    <a:lnTo>
                      <a:pt x="21771" y="16510"/>
                    </a:lnTo>
                    <a:cubicBezTo>
                      <a:pt x="20625" y="21590"/>
                      <a:pt x="16424" y="24384"/>
                      <a:pt x="11331" y="24384"/>
                    </a:cubicBezTo>
                    <a:cubicBezTo>
                      <a:pt x="4074" y="24384"/>
                      <a:pt x="0" y="19304"/>
                      <a:pt x="0" y="12192"/>
                    </a:cubicBezTo>
                    <a:cubicBezTo>
                      <a:pt x="0" y="5588"/>
                      <a:pt x="4329" y="0"/>
                      <a:pt x="11204" y="0"/>
                    </a:cubicBezTo>
                    <a:cubicBezTo>
                      <a:pt x="18461" y="0"/>
                      <a:pt x="22917" y="6604"/>
                      <a:pt x="22153" y="13462"/>
                    </a:cubicBezTo>
                    <a:lnTo>
                      <a:pt x="5220" y="13462"/>
                    </a:lnTo>
                    <a:close/>
                    <a:moveTo>
                      <a:pt x="16933" y="10160"/>
                    </a:moveTo>
                    <a:cubicBezTo>
                      <a:pt x="16806" y="6985"/>
                      <a:pt x="14514" y="4064"/>
                      <a:pt x="11076" y="4064"/>
                    </a:cubicBezTo>
                    <a:cubicBezTo>
                      <a:pt x="7639" y="4064"/>
                      <a:pt x="5092" y="6731"/>
                      <a:pt x="4965" y="10160"/>
                    </a:cubicBezTo>
                    <a:lnTo>
                      <a:pt x="16806" y="1016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06" name="Google Shape;306;p34"/>
              <p:cNvSpPr/>
              <p:nvPr/>
            </p:nvSpPr>
            <p:spPr>
              <a:xfrm>
                <a:off x="2055895" y="4723384"/>
                <a:ext cx="66090" cy="122920"/>
              </a:xfrm>
              <a:custGeom>
                <a:rect b="b" l="l" r="r" t="t"/>
                <a:pathLst>
                  <a:path extrusionOk="0" h="122920" w="66090">
                    <a:moveTo>
                      <a:pt x="17051" y="3556"/>
                    </a:moveTo>
                    <a:cubicBezTo>
                      <a:pt x="17051" y="3556"/>
                      <a:pt x="11449" y="17018"/>
                      <a:pt x="9539" y="25527"/>
                    </a:cubicBezTo>
                    <a:cubicBezTo>
                      <a:pt x="7629" y="34036"/>
                      <a:pt x="9539" y="44450"/>
                      <a:pt x="9539" y="44450"/>
                    </a:cubicBezTo>
                    <a:cubicBezTo>
                      <a:pt x="9539" y="44450"/>
                      <a:pt x="-1792" y="27178"/>
                      <a:pt x="245" y="13970"/>
                    </a:cubicBezTo>
                    <a:cubicBezTo>
                      <a:pt x="2282" y="762"/>
                      <a:pt x="17051" y="3429"/>
                      <a:pt x="17051" y="3429"/>
                    </a:cubicBezTo>
                    <a:close/>
                    <a:moveTo>
                      <a:pt x="38821" y="0"/>
                    </a:moveTo>
                    <a:cubicBezTo>
                      <a:pt x="38821" y="0"/>
                      <a:pt x="27618" y="2032"/>
                      <a:pt x="22143" y="10668"/>
                    </a:cubicBezTo>
                    <a:cubicBezTo>
                      <a:pt x="16669" y="19304"/>
                      <a:pt x="15396" y="32131"/>
                      <a:pt x="15396" y="32131"/>
                    </a:cubicBezTo>
                    <a:cubicBezTo>
                      <a:pt x="15396" y="32131"/>
                      <a:pt x="21125" y="21844"/>
                      <a:pt x="33729" y="16129"/>
                    </a:cubicBezTo>
                    <a:cubicBezTo>
                      <a:pt x="46333" y="10414"/>
                      <a:pt x="51426" y="10160"/>
                      <a:pt x="51426" y="10160"/>
                    </a:cubicBezTo>
                    <a:lnTo>
                      <a:pt x="38949" y="127"/>
                    </a:lnTo>
                    <a:close/>
                    <a:moveTo>
                      <a:pt x="26854" y="26670"/>
                    </a:moveTo>
                    <a:cubicBezTo>
                      <a:pt x="26854" y="26670"/>
                      <a:pt x="40349" y="27051"/>
                      <a:pt x="51426" y="32512"/>
                    </a:cubicBezTo>
                    <a:cubicBezTo>
                      <a:pt x="62502" y="37973"/>
                      <a:pt x="65812" y="42291"/>
                      <a:pt x="65812" y="42291"/>
                    </a:cubicBezTo>
                    <a:cubicBezTo>
                      <a:pt x="65812" y="42291"/>
                      <a:pt x="68358" y="25273"/>
                      <a:pt x="58046" y="20447"/>
                    </a:cubicBezTo>
                    <a:cubicBezTo>
                      <a:pt x="47733" y="15621"/>
                      <a:pt x="26854" y="26543"/>
                      <a:pt x="26854" y="26543"/>
                    </a:cubicBezTo>
                    <a:close/>
                    <a:moveTo>
                      <a:pt x="9284" y="59817"/>
                    </a:moveTo>
                    <a:cubicBezTo>
                      <a:pt x="9284" y="63881"/>
                      <a:pt x="12595" y="67437"/>
                      <a:pt x="17942" y="70993"/>
                    </a:cubicBezTo>
                    <a:cubicBezTo>
                      <a:pt x="23289" y="74549"/>
                      <a:pt x="31819" y="80645"/>
                      <a:pt x="32838" y="86233"/>
                    </a:cubicBezTo>
                    <a:cubicBezTo>
                      <a:pt x="33856" y="91821"/>
                      <a:pt x="29273" y="98171"/>
                      <a:pt x="23926" y="105283"/>
                    </a:cubicBezTo>
                    <a:cubicBezTo>
                      <a:pt x="18578" y="112395"/>
                      <a:pt x="15650" y="116459"/>
                      <a:pt x="17051" y="117856"/>
                    </a:cubicBezTo>
                    <a:cubicBezTo>
                      <a:pt x="18451" y="119253"/>
                      <a:pt x="23034" y="118618"/>
                      <a:pt x="28636" y="115316"/>
                    </a:cubicBezTo>
                    <a:cubicBezTo>
                      <a:pt x="34238" y="112014"/>
                      <a:pt x="42131" y="101854"/>
                      <a:pt x="42131" y="101854"/>
                    </a:cubicBezTo>
                    <a:cubicBezTo>
                      <a:pt x="42131" y="101854"/>
                      <a:pt x="55881" y="115570"/>
                      <a:pt x="59701" y="120396"/>
                    </a:cubicBezTo>
                    <a:cubicBezTo>
                      <a:pt x="63520" y="125222"/>
                      <a:pt x="66067" y="121920"/>
                      <a:pt x="66067" y="120396"/>
                    </a:cubicBezTo>
                    <a:cubicBezTo>
                      <a:pt x="66067" y="118872"/>
                      <a:pt x="56136" y="103378"/>
                      <a:pt x="54863" y="94742"/>
                    </a:cubicBezTo>
                    <a:cubicBezTo>
                      <a:pt x="53590" y="86106"/>
                      <a:pt x="57282" y="81788"/>
                      <a:pt x="60465" y="73914"/>
                    </a:cubicBezTo>
                    <a:cubicBezTo>
                      <a:pt x="63648" y="66040"/>
                      <a:pt x="66067" y="59182"/>
                      <a:pt x="64666" y="50673"/>
                    </a:cubicBezTo>
                    <a:cubicBezTo>
                      <a:pt x="64284" y="48641"/>
                      <a:pt x="60847" y="48260"/>
                      <a:pt x="59956" y="50546"/>
                    </a:cubicBezTo>
                    <a:cubicBezTo>
                      <a:pt x="59192" y="52197"/>
                      <a:pt x="57027" y="59817"/>
                      <a:pt x="53208" y="67437"/>
                    </a:cubicBezTo>
                    <a:cubicBezTo>
                      <a:pt x="49388" y="75057"/>
                      <a:pt x="44423" y="88011"/>
                      <a:pt x="44423" y="88011"/>
                    </a:cubicBezTo>
                    <a:cubicBezTo>
                      <a:pt x="44423" y="88011"/>
                      <a:pt x="42514" y="84074"/>
                      <a:pt x="40349" y="80391"/>
                    </a:cubicBezTo>
                    <a:cubicBezTo>
                      <a:pt x="38185" y="76708"/>
                      <a:pt x="31437" y="70358"/>
                      <a:pt x="25835" y="64897"/>
                    </a:cubicBezTo>
                    <a:cubicBezTo>
                      <a:pt x="20234" y="59436"/>
                      <a:pt x="14886" y="53594"/>
                      <a:pt x="13358" y="52705"/>
                    </a:cubicBezTo>
                    <a:cubicBezTo>
                      <a:pt x="11194" y="51308"/>
                      <a:pt x="9412" y="55753"/>
                      <a:pt x="9412" y="59817"/>
                    </a:cubicBezTo>
                    <a:close/>
                    <a:moveTo>
                      <a:pt x="38694" y="59182"/>
                    </a:moveTo>
                    <a:cubicBezTo>
                      <a:pt x="44169" y="59182"/>
                      <a:pt x="48497" y="54737"/>
                      <a:pt x="48497" y="49403"/>
                    </a:cubicBezTo>
                    <a:cubicBezTo>
                      <a:pt x="48497" y="44069"/>
                      <a:pt x="44041" y="39624"/>
                      <a:pt x="38694" y="39624"/>
                    </a:cubicBezTo>
                    <a:cubicBezTo>
                      <a:pt x="33347" y="39624"/>
                      <a:pt x="28891" y="44069"/>
                      <a:pt x="28891" y="49403"/>
                    </a:cubicBezTo>
                    <a:cubicBezTo>
                      <a:pt x="28891" y="54737"/>
                      <a:pt x="33347" y="59182"/>
                      <a:pt x="38694" y="5918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pic>
          <p:nvPicPr>
            <p:cNvPr id="307" name="Google Shape;307;p34"/>
            <p:cNvPicPr preferRelativeResize="0"/>
            <p:nvPr/>
          </p:nvPicPr>
          <p:blipFill rotWithShape="1">
            <a:blip r:embed="rId3">
              <a:alphaModFix/>
            </a:blip>
            <a:srcRect b="0" l="0" r="0" t="0"/>
            <a:stretch/>
          </p:blipFill>
          <p:spPr>
            <a:xfrm>
              <a:off x="3722802" y="4695365"/>
              <a:ext cx="563228" cy="163518"/>
            </a:xfrm>
            <a:prstGeom prst="rect">
              <a:avLst/>
            </a:prstGeom>
            <a:noFill/>
            <a:ln>
              <a:noFill/>
            </a:ln>
          </p:spPr>
        </p:pic>
      </p:grpSp>
    </p:spTree>
  </p:cSld>
  <p:clrMapOvr>
    <a:masterClrMapping/>
  </p:clrMapOvr>
  <p:extLst>
    <p:ext uri="{DCECCB84-F9BA-43D5-87BE-67443E8EF086}">
      <p15:sldGuideLst>
        <p15:guide id="1" orient="horz" pos="162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22" name="Shape 822"/>
        <p:cNvGrpSpPr/>
        <p:nvPr/>
      </p:nvGrpSpPr>
      <p:grpSpPr>
        <a:xfrm>
          <a:off x="0" y="0"/>
          <a:ext cx="0" cy="0"/>
          <a:chOff x="0" y="0"/>
          <a:chExt cx="0" cy="0"/>
        </a:xfrm>
      </p:grpSpPr>
      <p:sp>
        <p:nvSpPr>
          <p:cNvPr id="823" name="Google Shape;823;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4" name="Google Shape;824;p4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5" name="Google Shape;825;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6" name="Google Shape;826;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7" name="Google Shape;827;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28" name="Shape 828"/>
        <p:cNvGrpSpPr/>
        <p:nvPr/>
      </p:nvGrpSpPr>
      <p:grpSpPr>
        <a:xfrm>
          <a:off x="0" y="0"/>
          <a:ext cx="0" cy="0"/>
          <a:chOff x="0" y="0"/>
          <a:chExt cx="0" cy="0"/>
        </a:xfrm>
      </p:grpSpPr>
      <p:sp>
        <p:nvSpPr>
          <p:cNvPr id="829" name="Google Shape;829;p4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0" name="Google Shape;830;p4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831" name="Google Shape;831;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2" name="Google Shape;832;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3" name="Google Shape;833;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34" name="Shape 834"/>
        <p:cNvGrpSpPr/>
        <p:nvPr/>
      </p:nvGrpSpPr>
      <p:grpSpPr>
        <a:xfrm>
          <a:off x="0" y="0"/>
          <a:ext cx="0" cy="0"/>
          <a:chOff x="0" y="0"/>
          <a:chExt cx="0" cy="0"/>
        </a:xfrm>
      </p:grpSpPr>
      <p:sp>
        <p:nvSpPr>
          <p:cNvPr id="835" name="Google Shape;835;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6" name="Google Shape;836;p4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7" name="Google Shape;837;p4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8" name="Google Shape;838;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9" name="Google Shape;839;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0" name="Google Shape;840;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41" name="Shape 841"/>
        <p:cNvGrpSpPr/>
        <p:nvPr/>
      </p:nvGrpSpPr>
      <p:grpSpPr>
        <a:xfrm>
          <a:off x="0" y="0"/>
          <a:ext cx="0" cy="0"/>
          <a:chOff x="0" y="0"/>
          <a:chExt cx="0" cy="0"/>
        </a:xfrm>
      </p:grpSpPr>
      <p:sp>
        <p:nvSpPr>
          <p:cNvPr id="842" name="Google Shape;842;p4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3" name="Google Shape;843;p4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44" name="Google Shape;844;p4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5" name="Google Shape;845;p4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46" name="Google Shape;846;p4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0" name="Shape 850"/>
        <p:cNvGrpSpPr/>
        <p:nvPr/>
      </p:nvGrpSpPr>
      <p:grpSpPr>
        <a:xfrm>
          <a:off x="0" y="0"/>
          <a:ext cx="0" cy="0"/>
          <a:chOff x="0" y="0"/>
          <a:chExt cx="0" cy="0"/>
        </a:xfrm>
      </p:grpSpPr>
      <p:sp>
        <p:nvSpPr>
          <p:cNvPr id="851" name="Google Shape;851;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2" name="Google Shape;852;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3" name="Google Shape;853;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4" name="Google Shape;854;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55" name="Shape 855"/>
        <p:cNvGrpSpPr/>
        <p:nvPr/>
      </p:nvGrpSpPr>
      <p:grpSpPr>
        <a:xfrm>
          <a:off x="0" y="0"/>
          <a:ext cx="0" cy="0"/>
          <a:chOff x="0" y="0"/>
          <a:chExt cx="0" cy="0"/>
        </a:xfrm>
      </p:grpSpPr>
      <p:sp>
        <p:nvSpPr>
          <p:cNvPr id="856" name="Google Shape;856;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7" name="Google Shape;857;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8" name="Google Shape;858;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59" name="Shape 859"/>
        <p:cNvGrpSpPr/>
        <p:nvPr/>
      </p:nvGrpSpPr>
      <p:grpSpPr>
        <a:xfrm>
          <a:off x="0" y="0"/>
          <a:ext cx="0" cy="0"/>
          <a:chOff x="0" y="0"/>
          <a:chExt cx="0" cy="0"/>
        </a:xfrm>
      </p:grpSpPr>
      <p:sp>
        <p:nvSpPr>
          <p:cNvPr id="860" name="Google Shape;860;p4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1" name="Google Shape;861;p4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62" name="Google Shape;862;p4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63" name="Google Shape;863;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4" name="Google Shape;864;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66" name="Shape 866"/>
        <p:cNvGrpSpPr/>
        <p:nvPr/>
      </p:nvGrpSpPr>
      <p:grpSpPr>
        <a:xfrm>
          <a:off x="0" y="0"/>
          <a:ext cx="0" cy="0"/>
          <a:chOff x="0" y="0"/>
          <a:chExt cx="0" cy="0"/>
        </a:xfrm>
      </p:grpSpPr>
      <p:sp>
        <p:nvSpPr>
          <p:cNvPr id="867" name="Google Shape;867;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8" name="Google Shape;868;p49"/>
          <p:cNvSpPr/>
          <p:nvPr>
            <p:ph idx="2" type="pic"/>
          </p:nvPr>
        </p:nvSpPr>
        <p:spPr>
          <a:xfrm>
            <a:off x="5183188" y="987425"/>
            <a:ext cx="6172200" cy="4873625"/>
          </a:xfrm>
          <a:prstGeom prst="rect">
            <a:avLst/>
          </a:prstGeom>
          <a:noFill/>
          <a:ln>
            <a:noFill/>
          </a:ln>
        </p:spPr>
      </p:sp>
      <p:sp>
        <p:nvSpPr>
          <p:cNvPr id="869" name="Google Shape;869;p4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70" name="Google Shape;870;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73" name="Shape 873"/>
        <p:cNvGrpSpPr/>
        <p:nvPr/>
      </p:nvGrpSpPr>
      <p:grpSpPr>
        <a:xfrm>
          <a:off x="0" y="0"/>
          <a:ext cx="0" cy="0"/>
          <a:chOff x="0" y="0"/>
          <a:chExt cx="0" cy="0"/>
        </a:xfrm>
      </p:grpSpPr>
      <p:sp>
        <p:nvSpPr>
          <p:cNvPr id="874" name="Google Shape;874;p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5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6" name="Google Shape;876;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79" name="Shape 879"/>
        <p:cNvGrpSpPr/>
        <p:nvPr/>
      </p:nvGrpSpPr>
      <p:grpSpPr>
        <a:xfrm>
          <a:off x="0" y="0"/>
          <a:ext cx="0" cy="0"/>
          <a:chOff x="0" y="0"/>
          <a:chExt cx="0" cy="0"/>
        </a:xfrm>
      </p:grpSpPr>
      <p:sp>
        <p:nvSpPr>
          <p:cNvPr id="880" name="Google Shape;880;p5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5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3" name="Google Shape;883;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1 column">
  <p:cSld name="1_1 column">
    <p:bg>
      <p:bgPr>
        <a:solidFill>
          <a:schemeClr val="lt1"/>
        </a:solidFill>
      </p:bgPr>
    </p:bg>
    <p:spTree>
      <p:nvGrpSpPr>
        <p:cNvPr id="308" name="Shape 308"/>
        <p:cNvGrpSpPr/>
        <p:nvPr/>
      </p:nvGrpSpPr>
      <p:grpSpPr>
        <a:xfrm>
          <a:off x="0" y="0"/>
          <a:ext cx="0" cy="0"/>
          <a:chOff x="0" y="0"/>
          <a:chExt cx="0" cy="0"/>
        </a:xfrm>
      </p:grpSpPr>
      <p:sp>
        <p:nvSpPr>
          <p:cNvPr id="309" name="Google Shape;309;p35"/>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0" name="Google Shape;310;p35"/>
          <p:cNvSpPr txBox="1"/>
          <p:nvPr>
            <p:ph idx="1" type="body"/>
          </p:nvPr>
        </p:nvSpPr>
        <p:spPr>
          <a:xfrm>
            <a:off x="480001" y="1104000"/>
            <a:ext cx="9749849"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1" name="Google Shape;311;p35"/>
          <p:cNvGrpSpPr/>
          <p:nvPr/>
        </p:nvGrpSpPr>
        <p:grpSpPr>
          <a:xfrm>
            <a:off x="10607327" y="307200"/>
            <a:ext cx="1099874" cy="821904"/>
            <a:chOff x="990865" y="887094"/>
            <a:chExt cx="824905" cy="616428"/>
          </a:xfrm>
        </p:grpSpPr>
        <p:sp>
          <p:nvSpPr>
            <p:cNvPr id="312" name="Google Shape;312;p35"/>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13" name="Google Shape;313;p35"/>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14" name="Google Shape;314;p35"/>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315" name="Google Shape;315;p35"/>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316" name="Google Shape;316;p35"/>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317" name="Google Shape;317;p35"/>
          <p:cNvSpPr txBox="1"/>
          <p:nvPr>
            <p:ph idx="2" type="body"/>
          </p:nvPr>
        </p:nvSpPr>
        <p:spPr>
          <a:xfrm>
            <a:off x="480484" y="2051538"/>
            <a:ext cx="9749365" cy="3985195"/>
          </a:xfrm>
          <a:prstGeom prst="rect">
            <a:avLst/>
          </a:prstGeom>
          <a:noFill/>
          <a:ln>
            <a:noFill/>
          </a:ln>
        </p:spPr>
        <p:txBody>
          <a:bodyPr anchorCtr="0" anchor="t" bIns="0" lIns="0" spcFirstLastPara="1" rIns="0" wrap="square" tIns="0">
            <a:normAutofit/>
          </a:bodyPr>
          <a:lstStyle>
            <a:lvl1pPr indent="-330200" lvl="0" marL="457200" algn="l">
              <a:lnSpc>
                <a:spcPct val="120000"/>
              </a:lnSpc>
              <a:spcBef>
                <a:spcPts val="667"/>
              </a:spcBef>
              <a:spcAft>
                <a:spcPts val="0"/>
              </a:spcAft>
              <a:buSzPts val="1600"/>
              <a:buFont typeface="Arial"/>
              <a:buChar char="•"/>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1 column &amp; picture right">
  <p:cSld name="Title, subtitle, 1 column &amp; picture right">
    <p:bg>
      <p:bgPr>
        <a:solidFill>
          <a:schemeClr val="lt1"/>
        </a:solidFill>
      </p:bgPr>
    </p:bg>
    <p:spTree>
      <p:nvGrpSpPr>
        <p:cNvPr id="318" name="Shape 318"/>
        <p:cNvGrpSpPr/>
        <p:nvPr/>
      </p:nvGrpSpPr>
      <p:grpSpPr>
        <a:xfrm>
          <a:off x="0" y="0"/>
          <a:ext cx="0" cy="0"/>
          <a:chOff x="0" y="0"/>
          <a:chExt cx="0" cy="0"/>
        </a:xfrm>
      </p:grpSpPr>
      <p:sp>
        <p:nvSpPr>
          <p:cNvPr id="319" name="Google Shape;319;p36"/>
          <p:cNvSpPr txBox="1"/>
          <p:nvPr>
            <p:ph idx="1" type="body"/>
          </p:nvPr>
        </p:nvSpPr>
        <p:spPr>
          <a:xfrm>
            <a:off x="480001" y="3032349"/>
            <a:ext cx="5904001"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20" name="Google Shape;320;p36"/>
          <p:cNvGrpSpPr/>
          <p:nvPr/>
        </p:nvGrpSpPr>
        <p:grpSpPr>
          <a:xfrm>
            <a:off x="466035" y="465348"/>
            <a:ext cx="1099874" cy="821904"/>
            <a:chOff x="990865" y="887094"/>
            <a:chExt cx="824905" cy="616428"/>
          </a:xfrm>
        </p:grpSpPr>
        <p:sp>
          <p:nvSpPr>
            <p:cNvPr id="321" name="Google Shape;321;p36"/>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22" name="Google Shape;322;p36"/>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23" name="Google Shape;323;p36"/>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324" name="Google Shape;324;p36"/>
          <p:cNvSpPr txBox="1"/>
          <p:nvPr>
            <p:ph type="title"/>
          </p:nvPr>
        </p:nvSpPr>
        <p:spPr>
          <a:xfrm>
            <a:off x="480001" y="2168956"/>
            <a:ext cx="5904001" cy="806400"/>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5" name="Google Shape;325;p36"/>
          <p:cNvSpPr/>
          <p:nvPr/>
        </p:nvSpPr>
        <p:spPr>
          <a:xfrm>
            <a:off x="7239000" y="0"/>
            <a:ext cx="4953000" cy="6858000"/>
          </a:xfrm>
          <a:prstGeom prst="rect">
            <a:avLst/>
          </a:prstGeom>
          <a:solidFill>
            <a:schemeClr val="accent1">
              <a:alpha val="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Archivo"/>
              <a:ea typeface="Archivo"/>
              <a:cs typeface="Archivo"/>
              <a:sym typeface="Archivo"/>
            </a:endParaRPr>
          </a:p>
        </p:txBody>
      </p:sp>
      <p:sp>
        <p:nvSpPr>
          <p:cNvPr id="326" name="Google Shape;326;p36"/>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327" name="Google Shape;327;p36"/>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328" name="Google Shape;328;p36"/>
          <p:cNvSpPr/>
          <p:nvPr>
            <p:ph idx="2" type="pic"/>
          </p:nvPr>
        </p:nvSpPr>
        <p:spPr>
          <a:xfrm>
            <a:off x="7849406" y="846534"/>
            <a:ext cx="3732189" cy="5164935"/>
          </a:xfrm>
          <a:prstGeom prst="rect">
            <a:avLst/>
          </a:prstGeom>
          <a:solidFill>
            <a:schemeClr val="dk1"/>
          </a:solidFill>
          <a:ln>
            <a:noFill/>
          </a:ln>
        </p:spPr>
      </p:sp>
      <p:sp>
        <p:nvSpPr>
          <p:cNvPr id="329" name="Google Shape;329;p36"/>
          <p:cNvSpPr txBox="1"/>
          <p:nvPr>
            <p:ph idx="3" type="body"/>
          </p:nvPr>
        </p:nvSpPr>
        <p:spPr>
          <a:xfrm>
            <a:off x="480485" y="3694177"/>
            <a:ext cx="5903383" cy="2295504"/>
          </a:xfrm>
          <a:prstGeom prst="rect">
            <a:avLst/>
          </a:prstGeom>
          <a:noFill/>
          <a:ln>
            <a:noFill/>
          </a:ln>
        </p:spPr>
        <p:txBody>
          <a:bodyPr anchorCtr="0" anchor="t" bIns="0" lIns="0" spcFirstLastPara="1" rIns="0" wrap="square" tIns="0">
            <a:normAutofit/>
          </a:bodyPr>
          <a:lstStyle>
            <a:lvl1pPr indent="-342900" lvl="0" marL="457200" algn="l">
              <a:lnSpc>
                <a:spcPct val="120000"/>
              </a:lnSpc>
              <a:spcBef>
                <a:spcPts val="667"/>
              </a:spcBef>
              <a:spcAft>
                <a:spcPts val="0"/>
              </a:spcAft>
              <a:buSzPts val="1800"/>
              <a:buChar char="•"/>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1 column &amp; picture left">
  <p:cSld name="Title, subtitle, 1 column &amp; picture left">
    <p:bg>
      <p:bgPr>
        <a:solidFill>
          <a:schemeClr val="lt1"/>
        </a:solidFill>
      </p:bgPr>
    </p:bg>
    <p:spTree>
      <p:nvGrpSpPr>
        <p:cNvPr id="330" name="Shape 330"/>
        <p:cNvGrpSpPr/>
        <p:nvPr/>
      </p:nvGrpSpPr>
      <p:grpSpPr>
        <a:xfrm>
          <a:off x="0" y="0"/>
          <a:ext cx="0" cy="0"/>
          <a:chOff x="0" y="0"/>
          <a:chExt cx="0" cy="0"/>
        </a:xfrm>
      </p:grpSpPr>
      <p:sp>
        <p:nvSpPr>
          <p:cNvPr id="331" name="Google Shape;331;p52"/>
          <p:cNvSpPr/>
          <p:nvPr>
            <p:ph idx="2" type="pic"/>
          </p:nvPr>
        </p:nvSpPr>
        <p:spPr>
          <a:xfrm>
            <a:off x="-1" y="-1"/>
            <a:ext cx="4952999" cy="6854399"/>
          </a:xfrm>
          <a:prstGeom prst="rect">
            <a:avLst/>
          </a:prstGeom>
          <a:solidFill>
            <a:schemeClr val="dk1"/>
          </a:solidFill>
          <a:ln>
            <a:noFill/>
          </a:ln>
        </p:spPr>
      </p:sp>
      <p:sp>
        <p:nvSpPr>
          <p:cNvPr id="332" name="Google Shape;332;p52"/>
          <p:cNvSpPr txBox="1"/>
          <p:nvPr>
            <p:ph type="title"/>
          </p:nvPr>
        </p:nvSpPr>
        <p:spPr>
          <a:xfrm>
            <a:off x="5486400" y="1454604"/>
            <a:ext cx="6220797" cy="1521816"/>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3" name="Google Shape;333;p52"/>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grpSp>
        <p:nvGrpSpPr>
          <p:cNvPr id="334" name="Google Shape;334;p52"/>
          <p:cNvGrpSpPr/>
          <p:nvPr/>
        </p:nvGrpSpPr>
        <p:grpSpPr>
          <a:xfrm>
            <a:off x="10607327" y="307200"/>
            <a:ext cx="1099874" cy="821904"/>
            <a:chOff x="990865" y="887094"/>
            <a:chExt cx="824905" cy="616428"/>
          </a:xfrm>
        </p:grpSpPr>
        <p:sp>
          <p:nvSpPr>
            <p:cNvPr id="335" name="Google Shape;335;p52"/>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36" name="Google Shape;336;p52"/>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37" name="Google Shape;337;p52"/>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338" name="Google Shape;338;p52"/>
          <p:cNvSpPr txBox="1"/>
          <p:nvPr>
            <p:ph idx="1" type="body"/>
          </p:nvPr>
        </p:nvSpPr>
        <p:spPr>
          <a:xfrm>
            <a:off x="5486399" y="3019863"/>
            <a:ext cx="6220799"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 name="Google Shape;339;p52"/>
          <p:cNvSpPr txBox="1"/>
          <p:nvPr>
            <p:ph idx="3" type="body"/>
          </p:nvPr>
        </p:nvSpPr>
        <p:spPr>
          <a:xfrm>
            <a:off x="5486400" y="3668185"/>
            <a:ext cx="6220797" cy="2552700"/>
          </a:xfrm>
          <a:prstGeom prst="rect">
            <a:avLst/>
          </a:prstGeom>
          <a:noFill/>
          <a:ln>
            <a:noFill/>
          </a:ln>
        </p:spPr>
        <p:txBody>
          <a:bodyPr anchorCtr="0" anchor="t" bIns="0" lIns="0" spcFirstLastPara="1" rIns="0" wrap="square" tIns="0">
            <a:normAutofit/>
          </a:bodyPr>
          <a:lstStyle>
            <a:lvl1pPr indent="-330200" lvl="0" marL="457200" algn="l">
              <a:lnSpc>
                <a:spcPct val="120000"/>
              </a:lnSpc>
              <a:spcBef>
                <a:spcPts val="667"/>
              </a:spcBef>
              <a:spcAft>
                <a:spcPts val="0"/>
              </a:spcAft>
              <a:buClr>
                <a:schemeClr val="dk2"/>
              </a:buClr>
              <a:buSzPts val="1600"/>
              <a:buFont typeface="Archivo"/>
              <a:buAutoNum type="arabicPeriod"/>
              <a:defRPr/>
            </a:lvl1pPr>
            <a:lvl2pPr indent="-321755" lvl="1" marL="914400" algn="l">
              <a:lnSpc>
                <a:spcPct val="120000"/>
              </a:lnSpc>
              <a:spcBef>
                <a:spcPts val="667"/>
              </a:spcBef>
              <a:spcAft>
                <a:spcPts val="0"/>
              </a:spcAft>
              <a:buClr>
                <a:schemeClr val="dk2"/>
              </a:buClr>
              <a:buSzPts val="1467"/>
              <a:buFont typeface="Archivo"/>
              <a:buAutoNum type="arabicPeriod"/>
              <a:defRPr/>
            </a:lvl2pPr>
            <a:lvl3pPr indent="-313246" lvl="2" marL="1371600" algn="l">
              <a:lnSpc>
                <a:spcPct val="120000"/>
              </a:lnSpc>
              <a:spcBef>
                <a:spcPts val="667"/>
              </a:spcBef>
              <a:spcAft>
                <a:spcPts val="0"/>
              </a:spcAft>
              <a:buClr>
                <a:schemeClr val="dk2"/>
              </a:buClr>
              <a:buSzPts val="1333"/>
              <a:buFont typeface="Archivo"/>
              <a:buAutoNum type="arabicPeriod"/>
              <a:defRPr/>
            </a:lvl3pPr>
            <a:lvl4pPr indent="-304800" lvl="3" marL="1828800" algn="l">
              <a:lnSpc>
                <a:spcPct val="120000"/>
              </a:lnSpc>
              <a:spcBef>
                <a:spcPts val="667"/>
              </a:spcBef>
              <a:spcAft>
                <a:spcPts val="0"/>
              </a:spcAft>
              <a:buClr>
                <a:schemeClr val="dk2"/>
              </a:buClr>
              <a:buSzPts val="1200"/>
              <a:buFont typeface="Archivo"/>
              <a:buAutoNum type="arabicPeriod"/>
              <a:defRPr/>
            </a:lvl4pPr>
            <a:lvl5pPr indent="-296355" lvl="4" marL="2286000" algn="l">
              <a:lnSpc>
                <a:spcPct val="120000"/>
              </a:lnSpc>
              <a:spcBef>
                <a:spcPts val="667"/>
              </a:spcBef>
              <a:spcAft>
                <a:spcPts val="0"/>
              </a:spcAft>
              <a:buClr>
                <a:schemeClr val="dk2"/>
              </a:buClr>
              <a:buSzPts val="1067"/>
              <a:buFont typeface="Archivo"/>
              <a:buAutoNum type="arabicPeriod"/>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3049">
          <p15:clr>
            <a:srgbClr val="FBAE40"/>
          </p15:clr>
        </p15:guide>
        <p15:guide id="2" pos="2880">
          <p15:clr>
            <a:srgbClr val="FBAE40"/>
          </p15:clr>
        </p15:guide>
        <p15:guide id="3" orient="horz" pos="173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l&amp; picture right">
  <p:cSld name="1 column l&amp; picture right">
    <p:bg>
      <p:bgPr>
        <a:solidFill>
          <a:schemeClr val="lt1"/>
        </a:solidFill>
      </p:bgPr>
    </p:bg>
    <p:spTree>
      <p:nvGrpSpPr>
        <p:cNvPr id="340" name="Shape 340"/>
        <p:cNvGrpSpPr/>
        <p:nvPr/>
      </p:nvGrpSpPr>
      <p:grpSpPr>
        <a:xfrm>
          <a:off x="0" y="0"/>
          <a:ext cx="0" cy="0"/>
          <a:chOff x="0" y="0"/>
          <a:chExt cx="0" cy="0"/>
        </a:xfrm>
      </p:grpSpPr>
      <p:sp>
        <p:nvSpPr>
          <p:cNvPr id="341" name="Google Shape;341;p53"/>
          <p:cNvSpPr/>
          <p:nvPr/>
        </p:nvSpPr>
        <p:spPr>
          <a:xfrm>
            <a:off x="7239000" y="0"/>
            <a:ext cx="4953000" cy="6858000"/>
          </a:xfrm>
          <a:prstGeom prst="rect">
            <a:avLst/>
          </a:prstGeom>
          <a:solidFill>
            <a:schemeClr val="accent1">
              <a:alpha val="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Archivo"/>
              <a:ea typeface="Archivo"/>
              <a:cs typeface="Archivo"/>
              <a:sym typeface="Archivo"/>
            </a:endParaRPr>
          </a:p>
        </p:txBody>
      </p:sp>
      <p:sp>
        <p:nvSpPr>
          <p:cNvPr id="342" name="Google Shape;342;p53"/>
          <p:cNvSpPr txBox="1"/>
          <p:nvPr>
            <p:ph type="title"/>
          </p:nvPr>
        </p:nvSpPr>
        <p:spPr>
          <a:xfrm>
            <a:off x="480002" y="307201"/>
            <a:ext cx="6090940" cy="782924"/>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343" name="Google Shape;343;p53"/>
          <p:cNvGrpSpPr/>
          <p:nvPr/>
        </p:nvGrpSpPr>
        <p:grpSpPr>
          <a:xfrm>
            <a:off x="10607327" y="307200"/>
            <a:ext cx="1099874" cy="821904"/>
            <a:chOff x="990865" y="887094"/>
            <a:chExt cx="824905" cy="616428"/>
          </a:xfrm>
        </p:grpSpPr>
        <p:sp>
          <p:nvSpPr>
            <p:cNvPr id="344" name="Google Shape;344;p53"/>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45" name="Google Shape;345;p53"/>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46" name="Google Shape;346;p53"/>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347" name="Google Shape;347;p53"/>
          <p:cNvSpPr txBox="1"/>
          <p:nvPr>
            <p:ph idx="1" type="body"/>
          </p:nvPr>
        </p:nvSpPr>
        <p:spPr>
          <a:xfrm>
            <a:off x="480002" y="1090124"/>
            <a:ext cx="6090940"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 name="Google Shape;348;p53"/>
          <p:cNvSpPr/>
          <p:nvPr>
            <p:ph idx="2" type="pic"/>
          </p:nvPr>
        </p:nvSpPr>
        <p:spPr>
          <a:xfrm>
            <a:off x="7705725" y="2111134"/>
            <a:ext cx="4001476" cy="3775317"/>
          </a:xfrm>
          <a:prstGeom prst="rect">
            <a:avLst/>
          </a:prstGeom>
          <a:solidFill>
            <a:schemeClr val="dk1"/>
          </a:solidFill>
          <a:ln>
            <a:noFill/>
          </a:ln>
        </p:spPr>
      </p:sp>
      <p:sp>
        <p:nvSpPr>
          <p:cNvPr id="349" name="Google Shape;349;p53"/>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350" name="Google Shape;350;p53"/>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351" name="Google Shape;351;p53"/>
          <p:cNvSpPr txBox="1"/>
          <p:nvPr>
            <p:ph idx="3" type="body"/>
          </p:nvPr>
        </p:nvSpPr>
        <p:spPr>
          <a:xfrm>
            <a:off x="479194" y="2029884"/>
            <a:ext cx="6090940" cy="3856567"/>
          </a:xfrm>
          <a:prstGeom prst="rect">
            <a:avLst/>
          </a:prstGeom>
          <a:noFill/>
          <a:ln>
            <a:noFill/>
          </a:ln>
        </p:spPr>
        <p:txBody>
          <a:bodyPr anchorCtr="0" anchor="t" bIns="0" lIns="0" spcFirstLastPara="1" rIns="0" wrap="square" tIns="0">
            <a:normAutofit/>
          </a:bodyPr>
          <a:lstStyle>
            <a:lvl1pPr indent="-342900" lvl="0" marL="457200" algn="l">
              <a:lnSpc>
                <a:spcPct val="120000"/>
              </a:lnSpc>
              <a:spcBef>
                <a:spcPts val="667"/>
              </a:spcBef>
              <a:spcAft>
                <a:spcPts val="0"/>
              </a:spcAft>
              <a:buSzPts val="1800"/>
              <a:buChar char="•"/>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3049">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p:cSld name="1 column">
    <p:bg>
      <p:bgPr>
        <a:solidFill>
          <a:schemeClr val="lt1"/>
        </a:solidFill>
      </p:bgPr>
    </p:bg>
    <p:spTree>
      <p:nvGrpSpPr>
        <p:cNvPr id="352" name="Shape 352"/>
        <p:cNvGrpSpPr/>
        <p:nvPr/>
      </p:nvGrpSpPr>
      <p:grpSpPr>
        <a:xfrm>
          <a:off x="0" y="0"/>
          <a:ext cx="0" cy="0"/>
          <a:chOff x="0" y="0"/>
          <a:chExt cx="0" cy="0"/>
        </a:xfrm>
      </p:grpSpPr>
      <p:sp>
        <p:nvSpPr>
          <p:cNvPr id="353" name="Google Shape;353;p54"/>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4" name="Google Shape;354;p54"/>
          <p:cNvSpPr txBox="1"/>
          <p:nvPr>
            <p:ph idx="1" type="body"/>
          </p:nvPr>
        </p:nvSpPr>
        <p:spPr>
          <a:xfrm>
            <a:off x="480001" y="1104000"/>
            <a:ext cx="9749849"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5" name="Google Shape;355;p54"/>
          <p:cNvGrpSpPr/>
          <p:nvPr/>
        </p:nvGrpSpPr>
        <p:grpSpPr>
          <a:xfrm>
            <a:off x="10607327" y="307200"/>
            <a:ext cx="1099874" cy="821904"/>
            <a:chOff x="990865" y="887094"/>
            <a:chExt cx="824905" cy="616428"/>
          </a:xfrm>
        </p:grpSpPr>
        <p:sp>
          <p:nvSpPr>
            <p:cNvPr id="356" name="Google Shape;356;p54"/>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57" name="Google Shape;357;p54"/>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58" name="Google Shape;358;p54"/>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grpSp>
      <p:sp>
        <p:nvSpPr>
          <p:cNvPr id="359" name="Google Shape;359;p54"/>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360" name="Google Shape;360;p54"/>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361" name="Google Shape;361;p54"/>
          <p:cNvSpPr txBox="1"/>
          <p:nvPr>
            <p:ph idx="2" type="body"/>
          </p:nvPr>
        </p:nvSpPr>
        <p:spPr>
          <a:xfrm>
            <a:off x="480484" y="2051538"/>
            <a:ext cx="2684747" cy="3985195"/>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600"/>
              <a:buNone/>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s">
  <p:cSld name="Main Points">
    <p:bg>
      <p:bgPr>
        <a:solidFill>
          <a:schemeClr val="lt1"/>
        </a:solidFill>
      </p:bgPr>
    </p:bg>
    <p:spTree>
      <p:nvGrpSpPr>
        <p:cNvPr id="362" name="Shape 362"/>
        <p:cNvGrpSpPr/>
        <p:nvPr/>
      </p:nvGrpSpPr>
      <p:grpSpPr>
        <a:xfrm>
          <a:off x="0" y="0"/>
          <a:ext cx="0" cy="0"/>
          <a:chOff x="0" y="0"/>
          <a:chExt cx="0" cy="0"/>
        </a:xfrm>
      </p:grpSpPr>
      <p:sp>
        <p:nvSpPr>
          <p:cNvPr id="363" name="Google Shape;363;p55"/>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dk1"/>
              </a:buClr>
              <a:buSzPts val="3200"/>
              <a:buFont typeface="Archiv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4" name="Google Shape;364;p55"/>
          <p:cNvSpPr txBox="1"/>
          <p:nvPr>
            <p:ph idx="1" type="body"/>
          </p:nvPr>
        </p:nvSpPr>
        <p:spPr>
          <a:xfrm>
            <a:off x="480001" y="1106239"/>
            <a:ext cx="9749849" cy="370416"/>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667"/>
              </a:spcBef>
              <a:spcAft>
                <a:spcPts val="0"/>
              </a:spcAft>
              <a:buSzPts val="1867"/>
              <a:buNone/>
              <a:defRPr sz="1867">
                <a:solidFill>
                  <a:schemeClr val="dk2"/>
                </a:solidFill>
              </a:defRPr>
            </a:lvl1pPr>
            <a:lvl2pPr indent="-355600" lvl="1" marL="914400" algn="l">
              <a:lnSpc>
                <a:spcPct val="120000"/>
              </a:lnSpc>
              <a:spcBef>
                <a:spcPts val="667"/>
              </a:spcBef>
              <a:spcAft>
                <a:spcPts val="0"/>
              </a:spcAft>
              <a:buSzPts val="2000"/>
              <a:buChar char="•"/>
              <a:defRPr sz="2000"/>
            </a:lvl2pPr>
            <a:lvl3pPr indent="-355600" lvl="2" marL="1371600" algn="l">
              <a:lnSpc>
                <a:spcPct val="120000"/>
              </a:lnSpc>
              <a:spcBef>
                <a:spcPts val="667"/>
              </a:spcBef>
              <a:spcAft>
                <a:spcPts val="0"/>
              </a:spcAft>
              <a:buSzPts val="2000"/>
              <a:buChar char="•"/>
              <a:defRPr sz="2000"/>
            </a:lvl3pPr>
            <a:lvl4pPr indent="-355600" lvl="3" marL="1828800" algn="l">
              <a:lnSpc>
                <a:spcPct val="120000"/>
              </a:lnSpc>
              <a:spcBef>
                <a:spcPts val="667"/>
              </a:spcBef>
              <a:spcAft>
                <a:spcPts val="0"/>
              </a:spcAft>
              <a:buSzPts val="2000"/>
              <a:buChar char="•"/>
              <a:defRPr sz="2000"/>
            </a:lvl4pPr>
            <a:lvl5pPr indent="-355600" lvl="4" marL="2286000" algn="l">
              <a:lnSpc>
                <a:spcPct val="120000"/>
              </a:lnSpc>
              <a:spcBef>
                <a:spcPts val="667"/>
              </a:spcBef>
              <a:spcAft>
                <a:spcPts val="0"/>
              </a:spcAft>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5" name="Google Shape;365;p55"/>
          <p:cNvGrpSpPr/>
          <p:nvPr/>
        </p:nvGrpSpPr>
        <p:grpSpPr>
          <a:xfrm>
            <a:off x="10607327" y="307200"/>
            <a:ext cx="1099874" cy="821904"/>
            <a:chOff x="990865" y="887094"/>
            <a:chExt cx="824905" cy="616428"/>
          </a:xfrm>
        </p:grpSpPr>
        <p:sp>
          <p:nvSpPr>
            <p:cNvPr id="366" name="Google Shape;366;p55"/>
            <p:cNvSpPr/>
            <p:nvPr/>
          </p:nvSpPr>
          <p:spPr>
            <a:xfrm rot="-371400">
              <a:off x="1001339" y="1125872"/>
              <a:ext cx="155578" cy="202692"/>
            </a:xfrm>
            <a:custGeom>
              <a:rect b="b" l="l" r="r" t="t"/>
              <a:pathLst>
                <a:path extrusionOk="0" h="202692" w="155578">
                  <a:moveTo>
                    <a:pt x="155578" y="101346"/>
                  </a:moveTo>
                  <a:cubicBezTo>
                    <a:pt x="155578" y="157318"/>
                    <a:pt x="120751" y="202692"/>
                    <a:pt x="77789" y="202692"/>
                  </a:cubicBezTo>
                  <a:cubicBezTo>
                    <a:pt x="34827" y="202692"/>
                    <a:pt x="0" y="157318"/>
                    <a:pt x="0" y="101346"/>
                  </a:cubicBezTo>
                  <a:cubicBezTo>
                    <a:pt x="0" y="45374"/>
                    <a:pt x="34827" y="0"/>
                    <a:pt x="77789" y="0"/>
                  </a:cubicBezTo>
                  <a:cubicBezTo>
                    <a:pt x="120751" y="0"/>
                    <a:pt x="155578" y="45374"/>
                    <a:pt x="155578" y="101346"/>
                  </a:cubicBezTo>
                  <a:close/>
                </a:path>
              </a:pathLst>
            </a:custGeom>
            <a:solidFill>
              <a:srgbClr val="1D4966"/>
            </a:solidFill>
            <a:ln>
              <a:noFill/>
            </a:ln>
          </p:spPr>
          <p:txBody>
            <a:bodyPr anchorCtr="0" anchor="ctr" bIns="45700" lIns="91425" spcFirstLastPara="1" rIns="91425" wrap="square" tIns="45700">
              <a:normAutofit/>
            </a:bodyPr>
            <a:lstStyle/>
            <a:p>
              <a:pPr indent="0" lvl="0" marL="0" marR="0" rtl="0" algn="l">
                <a:lnSpc>
                  <a:spcPct val="80000"/>
                </a:lnSpc>
                <a:spcBef>
                  <a:spcPts val="0"/>
                </a:spcBef>
                <a:spcAft>
                  <a:spcPts val="0"/>
                </a:spcAft>
                <a:buNone/>
              </a:pPr>
              <a:r>
                <a:t/>
              </a:r>
              <a:endParaRPr sz="1320">
                <a:solidFill>
                  <a:schemeClr val="dk1"/>
                </a:solidFill>
                <a:latin typeface="Archivo"/>
                <a:ea typeface="Archivo"/>
                <a:cs typeface="Archivo"/>
                <a:sym typeface="Archivo"/>
              </a:endParaRPr>
            </a:p>
          </p:txBody>
        </p:sp>
        <p:sp>
          <p:nvSpPr>
            <p:cNvPr id="367" name="Google Shape;367;p55"/>
            <p:cNvSpPr/>
            <p:nvPr/>
          </p:nvSpPr>
          <p:spPr>
            <a:xfrm>
              <a:off x="1169141" y="887094"/>
              <a:ext cx="646629" cy="434340"/>
            </a:xfrm>
            <a:custGeom>
              <a:rect b="b" l="l" r="r" t="t"/>
              <a:pathLst>
                <a:path extrusionOk="0" h="434340" w="646629">
                  <a:moveTo>
                    <a:pt x="556109" y="253746"/>
                  </a:moveTo>
                  <a:cubicBezTo>
                    <a:pt x="540831" y="253746"/>
                    <a:pt x="526445" y="257556"/>
                    <a:pt x="513841" y="264287"/>
                  </a:cubicBezTo>
                  <a:lnTo>
                    <a:pt x="440635" y="158242"/>
                  </a:lnTo>
                  <a:cubicBezTo>
                    <a:pt x="459605" y="141732"/>
                    <a:pt x="471572" y="117475"/>
                    <a:pt x="471572" y="90297"/>
                  </a:cubicBezTo>
                  <a:cubicBezTo>
                    <a:pt x="471572" y="40386"/>
                    <a:pt x="431086" y="0"/>
                    <a:pt x="381052" y="0"/>
                  </a:cubicBezTo>
                  <a:cubicBezTo>
                    <a:pt x="334582" y="0"/>
                    <a:pt x="296388" y="34925"/>
                    <a:pt x="291168" y="79756"/>
                  </a:cubicBezTo>
                  <a:lnTo>
                    <a:pt x="180404" y="79756"/>
                  </a:lnTo>
                  <a:cubicBezTo>
                    <a:pt x="175185" y="34798"/>
                    <a:pt x="136990" y="0"/>
                    <a:pt x="90521" y="0"/>
                  </a:cubicBezTo>
                  <a:cubicBezTo>
                    <a:pt x="40486" y="0"/>
                    <a:pt x="0" y="40386"/>
                    <a:pt x="0" y="90297"/>
                  </a:cubicBezTo>
                  <a:cubicBezTo>
                    <a:pt x="0" y="140208"/>
                    <a:pt x="40486" y="180594"/>
                    <a:pt x="90521" y="180594"/>
                  </a:cubicBezTo>
                  <a:cubicBezTo>
                    <a:pt x="136990" y="180594"/>
                    <a:pt x="175185" y="145669"/>
                    <a:pt x="180404" y="100838"/>
                  </a:cubicBezTo>
                  <a:lnTo>
                    <a:pt x="291168" y="100838"/>
                  </a:lnTo>
                  <a:cubicBezTo>
                    <a:pt x="296388" y="145796"/>
                    <a:pt x="334582" y="180594"/>
                    <a:pt x="381052" y="180594"/>
                  </a:cubicBezTo>
                  <a:cubicBezTo>
                    <a:pt x="396330" y="180594"/>
                    <a:pt x="410716" y="176784"/>
                    <a:pt x="423320" y="170053"/>
                  </a:cubicBezTo>
                  <a:lnTo>
                    <a:pt x="496526" y="276098"/>
                  </a:lnTo>
                  <a:cubicBezTo>
                    <a:pt x="477556" y="292608"/>
                    <a:pt x="465589" y="316865"/>
                    <a:pt x="465589" y="344043"/>
                  </a:cubicBezTo>
                  <a:cubicBezTo>
                    <a:pt x="465589" y="393954"/>
                    <a:pt x="506075" y="434340"/>
                    <a:pt x="556109" y="434340"/>
                  </a:cubicBezTo>
                  <a:cubicBezTo>
                    <a:pt x="606144" y="434340"/>
                    <a:pt x="646630" y="393954"/>
                    <a:pt x="646630" y="344043"/>
                  </a:cubicBezTo>
                  <a:cubicBezTo>
                    <a:pt x="646630" y="294132"/>
                    <a:pt x="606144" y="253746"/>
                    <a:pt x="556109" y="253746"/>
                  </a:cubicBezTo>
                  <a:close/>
                </a:path>
              </a:pathLst>
            </a:custGeom>
            <a:solidFill>
              <a:srgbClr val="E5834B"/>
            </a:solid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t/>
              </a:r>
              <a:endParaRPr sz="2400">
                <a:solidFill>
                  <a:schemeClr val="dk1"/>
                </a:solidFill>
                <a:latin typeface="Archivo"/>
                <a:ea typeface="Archivo"/>
                <a:cs typeface="Archivo"/>
                <a:sym typeface="Archivo"/>
              </a:endParaRPr>
            </a:p>
          </p:txBody>
        </p:sp>
        <p:sp>
          <p:nvSpPr>
            <p:cNvPr id="368" name="Google Shape;368;p55"/>
            <p:cNvSpPr/>
            <p:nvPr/>
          </p:nvSpPr>
          <p:spPr>
            <a:xfrm>
              <a:off x="1148442" y="1189323"/>
              <a:ext cx="519994" cy="314199"/>
            </a:xfrm>
            <a:custGeom>
              <a:rect b="b" l="l" r="r" t="t"/>
              <a:pathLst>
                <a:path extrusionOk="0" h="314199" w="519994">
                  <a:moveTo>
                    <a:pt x="186845" y="24289"/>
                  </a:moveTo>
                  <a:lnTo>
                    <a:pt x="9114" y="254286"/>
                  </a:lnTo>
                  <a:cubicBezTo>
                    <a:pt x="3385" y="260890"/>
                    <a:pt x="584" y="268637"/>
                    <a:pt x="75" y="276257"/>
                  </a:cubicBezTo>
                  <a:cubicBezTo>
                    <a:pt x="-1581" y="302292"/>
                    <a:pt x="24646" y="320580"/>
                    <a:pt x="47945" y="310420"/>
                  </a:cubicBezTo>
                  <a:cubicBezTo>
                    <a:pt x="182771" y="251746"/>
                    <a:pt x="325363" y="256191"/>
                    <a:pt x="474193" y="312071"/>
                  </a:cubicBezTo>
                  <a:cubicBezTo>
                    <a:pt x="491508" y="318548"/>
                    <a:pt x="511114" y="309785"/>
                    <a:pt x="517607" y="292005"/>
                  </a:cubicBezTo>
                  <a:cubicBezTo>
                    <a:pt x="522064" y="279940"/>
                    <a:pt x="520536" y="265462"/>
                    <a:pt x="510860" y="254286"/>
                  </a:cubicBezTo>
                  <a:lnTo>
                    <a:pt x="333129" y="24289"/>
                  </a:lnTo>
                  <a:cubicBezTo>
                    <a:pt x="305247" y="-8096"/>
                    <a:pt x="214727" y="-8096"/>
                    <a:pt x="186845" y="24289"/>
                  </a:cubicBezTo>
                  <a:close/>
                </a:path>
              </a:pathLst>
            </a:custGeom>
            <a:solidFill>
              <a:srgbClr val="1D4966"/>
            </a:solid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t/>
              </a:r>
              <a:endParaRPr sz="2220">
                <a:solidFill>
                  <a:schemeClr val="dk1"/>
                </a:solidFill>
                <a:latin typeface="Archivo"/>
                <a:ea typeface="Archivo"/>
                <a:cs typeface="Archivo"/>
                <a:sym typeface="Archivo"/>
              </a:endParaRPr>
            </a:p>
          </p:txBody>
        </p:sp>
      </p:grpSp>
      <p:sp>
        <p:nvSpPr>
          <p:cNvPr id="369" name="Google Shape;369;p55"/>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lvl1pPr indent="0" lvl="0" marL="0" algn="r">
              <a:spcBef>
                <a:spcPts val="0"/>
              </a:spcBef>
              <a:buNone/>
              <a:defRPr sz="1067">
                <a:solidFill>
                  <a:schemeClr val="dk1"/>
                </a:solidFill>
                <a:latin typeface="Archivo"/>
                <a:ea typeface="Archivo"/>
                <a:cs typeface="Archivo"/>
                <a:sym typeface="Archivo"/>
              </a:defRPr>
            </a:lvl1pPr>
            <a:lvl2pPr indent="0" lvl="1" marL="0" algn="r">
              <a:spcBef>
                <a:spcPts val="0"/>
              </a:spcBef>
              <a:buNone/>
              <a:defRPr sz="1067">
                <a:solidFill>
                  <a:schemeClr val="dk1"/>
                </a:solidFill>
                <a:latin typeface="Archivo"/>
                <a:ea typeface="Archivo"/>
                <a:cs typeface="Archivo"/>
                <a:sym typeface="Archivo"/>
              </a:defRPr>
            </a:lvl2pPr>
            <a:lvl3pPr indent="0" lvl="2" marL="0" algn="r">
              <a:spcBef>
                <a:spcPts val="0"/>
              </a:spcBef>
              <a:buNone/>
              <a:defRPr sz="1067">
                <a:solidFill>
                  <a:schemeClr val="dk1"/>
                </a:solidFill>
                <a:latin typeface="Archivo"/>
                <a:ea typeface="Archivo"/>
                <a:cs typeface="Archivo"/>
                <a:sym typeface="Archivo"/>
              </a:defRPr>
            </a:lvl3pPr>
            <a:lvl4pPr indent="0" lvl="3" marL="0" algn="r">
              <a:spcBef>
                <a:spcPts val="0"/>
              </a:spcBef>
              <a:buNone/>
              <a:defRPr sz="1067">
                <a:solidFill>
                  <a:schemeClr val="dk1"/>
                </a:solidFill>
                <a:latin typeface="Archivo"/>
                <a:ea typeface="Archivo"/>
                <a:cs typeface="Archivo"/>
                <a:sym typeface="Archivo"/>
              </a:defRPr>
            </a:lvl4pPr>
            <a:lvl5pPr indent="0" lvl="4" marL="0" algn="r">
              <a:spcBef>
                <a:spcPts val="0"/>
              </a:spcBef>
              <a:buNone/>
              <a:defRPr sz="1067">
                <a:solidFill>
                  <a:schemeClr val="dk1"/>
                </a:solidFill>
                <a:latin typeface="Archivo"/>
                <a:ea typeface="Archivo"/>
                <a:cs typeface="Archivo"/>
                <a:sym typeface="Archivo"/>
              </a:defRPr>
            </a:lvl5pPr>
            <a:lvl6pPr indent="0" lvl="5" marL="0" algn="r">
              <a:spcBef>
                <a:spcPts val="0"/>
              </a:spcBef>
              <a:buNone/>
              <a:defRPr sz="1067">
                <a:solidFill>
                  <a:schemeClr val="dk1"/>
                </a:solidFill>
                <a:latin typeface="Archivo"/>
                <a:ea typeface="Archivo"/>
                <a:cs typeface="Archivo"/>
                <a:sym typeface="Archivo"/>
              </a:defRPr>
            </a:lvl6pPr>
            <a:lvl7pPr indent="0" lvl="6" marL="0" algn="r">
              <a:spcBef>
                <a:spcPts val="0"/>
              </a:spcBef>
              <a:buNone/>
              <a:defRPr sz="1067">
                <a:solidFill>
                  <a:schemeClr val="dk1"/>
                </a:solidFill>
                <a:latin typeface="Archivo"/>
                <a:ea typeface="Archivo"/>
                <a:cs typeface="Archivo"/>
                <a:sym typeface="Archivo"/>
              </a:defRPr>
            </a:lvl7pPr>
            <a:lvl8pPr indent="0" lvl="7" marL="0" algn="r">
              <a:spcBef>
                <a:spcPts val="0"/>
              </a:spcBef>
              <a:buNone/>
              <a:defRPr sz="1067">
                <a:solidFill>
                  <a:schemeClr val="dk1"/>
                </a:solidFill>
                <a:latin typeface="Archivo"/>
                <a:ea typeface="Archivo"/>
                <a:cs typeface="Archivo"/>
                <a:sym typeface="Archivo"/>
              </a:defRPr>
            </a:lvl8pPr>
            <a:lvl9pPr indent="0" lvl="8" marL="0" algn="r">
              <a:spcBef>
                <a:spcPts val="0"/>
              </a:spcBef>
              <a:buNone/>
              <a:defRPr sz="1067">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
        <p:nvSpPr>
          <p:cNvPr id="370" name="Google Shape;370;p55"/>
          <p:cNvSpPr txBox="1"/>
          <p:nvPr/>
        </p:nvSpPr>
        <p:spPr>
          <a:xfrm>
            <a:off x="479999" y="6474084"/>
            <a:ext cx="6054151"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strike="noStrike">
                <a:solidFill>
                  <a:schemeClr val="accent1"/>
                </a:solidFill>
                <a:latin typeface="Archivo"/>
                <a:ea typeface="Archivo"/>
                <a:cs typeface="Archivo"/>
                <a:sym typeface="Archivo"/>
              </a:rPr>
              <a:t>VICT</a:t>
            </a:r>
            <a:r>
              <a:rPr b="1" i="0" lang="en-US" sz="1200" u="none" strike="noStrike">
                <a:solidFill>
                  <a:schemeClr val="dk2"/>
                </a:solidFill>
                <a:latin typeface="Archivo"/>
                <a:ea typeface="Archivo"/>
                <a:cs typeface="Archivo"/>
                <a:sym typeface="Archivo"/>
              </a:rPr>
              <a:t>3R</a:t>
            </a:r>
            <a:r>
              <a:rPr b="0" i="0" lang="en-US" sz="933" u="none" strike="noStrike">
                <a:solidFill>
                  <a:schemeClr val="dk1"/>
                </a:solidFill>
                <a:latin typeface="Archivo"/>
                <a:ea typeface="Archivo"/>
                <a:cs typeface="Archivo"/>
                <a:sym typeface="Archivo"/>
              </a:rPr>
              <a:t>  Developing and Implementing Virtual Control Groups to reduce animal use in Toxicology Research</a:t>
            </a:r>
            <a:endParaRPr/>
          </a:p>
        </p:txBody>
      </p:sp>
      <p:sp>
        <p:nvSpPr>
          <p:cNvPr id="371" name="Google Shape;371;p55"/>
          <p:cNvSpPr txBox="1"/>
          <p:nvPr>
            <p:ph idx="2" type="body"/>
          </p:nvPr>
        </p:nvSpPr>
        <p:spPr>
          <a:xfrm>
            <a:off x="480483" y="2010511"/>
            <a:ext cx="11226716" cy="579120"/>
          </a:xfrm>
          <a:prstGeom prst="rect">
            <a:avLst/>
          </a:prstGeom>
          <a:noFill/>
          <a:ln>
            <a:noFill/>
          </a:ln>
        </p:spPr>
        <p:txBody>
          <a:bodyPr anchorCtr="0" anchor="ctr" bIns="0" lIns="0" spcFirstLastPara="1" rIns="0" wrap="square" tIns="0">
            <a:normAutofit/>
          </a:bodyPr>
          <a:lstStyle>
            <a:lvl1pPr indent="-228600" lvl="0" marL="457200" algn="ctr">
              <a:lnSpc>
                <a:spcPct val="120000"/>
              </a:lnSpc>
              <a:spcBef>
                <a:spcPts val="667"/>
              </a:spcBef>
              <a:spcAft>
                <a:spcPts val="0"/>
              </a:spcAft>
              <a:buSzPts val="1600"/>
              <a:buNone/>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 name="Google Shape;372;p55"/>
          <p:cNvSpPr txBox="1"/>
          <p:nvPr>
            <p:ph idx="3" type="body"/>
          </p:nvPr>
        </p:nvSpPr>
        <p:spPr>
          <a:xfrm>
            <a:off x="480483" y="3034424"/>
            <a:ext cx="11226716" cy="579120"/>
          </a:xfrm>
          <a:prstGeom prst="rect">
            <a:avLst/>
          </a:prstGeom>
          <a:noFill/>
          <a:ln>
            <a:noFill/>
          </a:ln>
        </p:spPr>
        <p:txBody>
          <a:bodyPr anchorCtr="0" anchor="ctr" bIns="0" lIns="0" spcFirstLastPara="1" rIns="0" wrap="square" tIns="0">
            <a:normAutofit/>
          </a:bodyPr>
          <a:lstStyle>
            <a:lvl1pPr indent="-228600" lvl="0" marL="457200" algn="ctr">
              <a:lnSpc>
                <a:spcPct val="120000"/>
              </a:lnSpc>
              <a:spcBef>
                <a:spcPts val="667"/>
              </a:spcBef>
              <a:spcAft>
                <a:spcPts val="0"/>
              </a:spcAft>
              <a:buSzPts val="1600"/>
              <a:buNone/>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3" name="Google Shape;373;p55"/>
          <p:cNvSpPr txBox="1"/>
          <p:nvPr>
            <p:ph idx="4" type="body"/>
          </p:nvPr>
        </p:nvSpPr>
        <p:spPr>
          <a:xfrm>
            <a:off x="480483" y="4058337"/>
            <a:ext cx="11226716" cy="579120"/>
          </a:xfrm>
          <a:prstGeom prst="rect">
            <a:avLst/>
          </a:prstGeom>
          <a:noFill/>
          <a:ln>
            <a:noFill/>
          </a:ln>
        </p:spPr>
        <p:txBody>
          <a:bodyPr anchorCtr="0" anchor="ctr" bIns="0" lIns="0" spcFirstLastPara="1" rIns="0" wrap="square" tIns="0">
            <a:normAutofit/>
          </a:bodyPr>
          <a:lstStyle>
            <a:lvl1pPr indent="-228600" lvl="0" marL="457200" algn="ctr">
              <a:lnSpc>
                <a:spcPct val="120000"/>
              </a:lnSpc>
              <a:spcBef>
                <a:spcPts val="667"/>
              </a:spcBef>
              <a:spcAft>
                <a:spcPts val="0"/>
              </a:spcAft>
              <a:buSzPts val="1600"/>
              <a:buNone/>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4" name="Google Shape;374;p55"/>
          <p:cNvSpPr txBox="1"/>
          <p:nvPr>
            <p:ph idx="5" type="body"/>
          </p:nvPr>
        </p:nvSpPr>
        <p:spPr>
          <a:xfrm>
            <a:off x="480483" y="5082251"/>
            <a:ext cx="11226716" cy="579120"/>
          </a:xfrm>
          <a:prstGeom prst="rect">
            <a:avLst/>
          </a:prstGeom>
          <a:noFill/>
          <a:ln>
            <a:noFill/>
          </a:ln>
        </p:spPr>
        <p:txBody>
          <a:bodyPr anchorCtr="0" anchor="ctr" bIns="0" lIns="0" spcFirstLastPara="1" rIns="0" wrap="square" tIns="0">
            <a:normAutofit/>
          </a:bodyPr>
          <a:lstStyle>
            <a:lvl1pPr indent="-228600" lvl="0" marL="457200" algn="ctr">
              <a:lnSpc>
                <a:spcPct val="120000"/>
              </a:lnSpc>
              <a:spcBef>
                <a:spcPts val="667"/>
              </a:spcBef>
              <a:spcAft>
                <a:spcPts val="0"/>
              </a:spcAft>
              <a:buSzPts val="1600"/>
              <a:buNone/>
              <a:defRPr/>
            </a:lvl1pPr>
            <a:lvl2pPr indent="-342900" lvl="1" marL="914400" algn="l">
              <a:lnSpc>
                <a:spcPct val="120000"/>
              </a:lnSpc>
              <a:spcBef>
                <a:spcPts val="667"/>
              </a:spcBef>
              <a:spcAft>
                <a:spcPts val="0"/>
              </a:spcAft>
              <a:buSzPts val="1800"/>
              <a:buChar char="•"/>
              <a:defRPr/>
            </a:lvl2pPr>
            <a:lvl3pPr indent="-342900" lvl="2" marL="1371600" algn="l">
              <a:lnSpc>
                <a:spcPct val="120000"/>
              </a:lnSpc>
              <a:spcBef>
                <a:spcPts val="667"/>
              </a:spcBef>
              <a:spcAft>
                <a:spcPts val="0"/>
              </a:spcAft>
              <a:buSzPts val="1800"/>
              <a:buChar char="•"/>
              <a:defRPr/>
            </a:lvl3pPr>
            <a:lvl4pPr indent="-342900" lvl="3" marL="1828800" algn="l">
              <a:lnSpc>
                <a:spcPct val="120000"/>
              </a:lnSpc>
              <a:spcBef>
                <a:spcPts val="667"/>
              </a:spcBef>
              <a:spcAft>
                <a:spcPts val="0"/>
              </a:spcAft>
              <a:buSzPts val="1800"/>
              <a:buChar char="•"/>
              <a:defRPr/>
            </a:lvl4pPr>
            <a:lvl5pPr indent="-342900" lvl="4" marL="2286000" algn="l">
              <a:lnSpc>
                <a:spcPct val="120000"/>
              </a:lnSpc>
              <a:spcBef>
                <a:spcPts val="667"/>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5" name="Google Shape;375;p55"/>
          <p:cNvSpPr/>
          <p:nvPr/>
        </p:nvSpPr>
        <p:spPr>
          <a:xfrm>
            <a:off x="6005687" y="2731757"/>
            <a:ext cx="180628" cy="179464"/>
          </a:xfrm>
          <a:prstGeom prst="ellipse">
            <a:avLst/>
          </a:prstGeom>
          <a:solidFill>
            <a:schemeClr val="dk2"/>
          </a:solidFill>
          <a:ln>
            <a:noFill/>
          </a:ln>
        </p:spPr>
        <p:txBody>
          <a:bodyPr anchorCtr="0" anchor="t" bIns="60950" lIns="121900" spcFirstLastPara="1" rIns="121900" wrap="square" tIns="60950">
            <a:normAutofit/>
          </a:bodyPr>
          <a:lstStyle/>
          <a:p>
            <a:pPr indent="0" lvl="0" marL="0" marR="0" rtl="0" algn="l">
              <a:lnSpc>
                <a:spcPct val="622333"/>
              </a:lnSpc>
              <a:spcBef>
                <a:spcPts val="0"/>
              </a:spcBef>
              <a:spcAft>
                <a:spcPts val="0"/>
              </a:spcAft>
              <a:buNone/>
            </a:pPr>
            <a:r>
              <a:t/>
            </a:r>
            <a:endParaRPr b="1" sz="300">
              <a:solidFill>
                <a:schemeClr val="dk1"/>
              </a:solidFill>
              <a:latin typeface="Archivo"/>
              <a:ea typeface="Archivo"/>
              <a:cs typeface="Archivo"/>
              <a:sym typeface="Archivo"/>
            </a:endParaRPr>
          </a:p>
        </p:txBody>
      </p:sp>
      <p:sp>
        <p:nvSpPr>
          <p:cNvPr id="376" name="Google Shape;376;p55"/>
          <p:cNvSpPr/>
          <p:nvPr/>
        </p:nvSpPr>
        <p:spPr>
          <a:xfrm>
            <a:off x="6005687" y="3763388"/>
            <a:ext cx="180628" cy="179464"/>
          </a:xfrm>
          <a:prstGeom prst="ellipse">
            <a:avLst/>
          </a:prstGeom>
          <a:solidFill>
            <a:schemeClr val="dk2"/>
          </a:solidFill>
          <a:ln>
            <a:noFill/>
          </a:ln>
        </p:spPr>
        <p:txBody>
          <a:bodyPr anchorCtr="0" anchor="t" bIns="60950" lIns="121900" spcFirstLastPara="1" rIns="121900" wrap="square" tIns="60950">
            <a:normAutofit/>
          </a:bodyPr>
          <a:lstStyle/>
          <a:p>
            <a:pPr indent="0" lvl="0" marL="0" marR="0" rtl="0" algn="l">
              <a:lnSpc>
                <a:spcPct val="622333"/>
              </a:lnSpc>
              <a:spcBef>
                <a:spcPts val="0"/>
              </a:spcBef>
              <a:spcAft>
                <a:spcPts val="0"/>
              </a:spcAft>
              <a:buNone/>
            </a:pPr>
            <a:r>
              <a:t/>
            </a:r>
            <a:endParaRPr b="1" sz="300">
              <a:solidFill>
                <a:schemeClr val="dk1"/>
              </a:solidFill>
              <a:latin typeface="Archivo"/>
              <a:ea typeface="Archivo"/>
              <a:cs typeface="Archivo"/>
              <a:sym typeface="Archivo"/>
            </a:endParaRPr>
          </a:p>
        </p:txBody>
      </p:sp>
      <p:sp>
        <p:nvSpPr>
          <p:cNvPr id="377" name="Google Shape;377;p55"/>
          <p:cNvSpPr/>
          <p:nvPr/>
        </p:nvSpPr>
        <p:spPr>
          <a:xfrm>
            <a:off x="6005687" y="4771572"/>
            <a:ext cx="180628" cy="179464"/>
          </a:xfrm>
          <a:prstGeom prst="ellipse">
            <a:avLst/>
          </a:prstGeom>
          <a:solidFill>
            <a:schemeClr val="dk2"/>
          </a:solidFill>
          <a:ln>
            <a:noFill/>
          </a:ln>
        </p:spPr>
        <p:txBody>
          <a:bodyPr anchorCtr="0" anchor="t" bIns="60950" lIns="121900" spcFirstLastPara="1" rIns="121900" wrap="square" tIns="60950">
            <a:normAutofit/>
          </a:bodyPr>
          <a:lstStyle/>
          <a:p>
            <a:pPr indent="0" lvl="0" marL="0" marR="0" rtl="0" algn="l">
              <a:lnSpc>
                <a:spcPct val="622333"/>
              </a:lnSpc>
              <a:spcBef>
                <a:spcPts val="0"/>
              </a:spcBef>
              <a:spcAft>
                <a:spcPts val="0"/>
              </a:spcAft>
              <a:buNone/>
            </a:pPr>
            <a:r>
              <a:t/>
            </a:r>
            <a:endParaRPr b="1" sz="300">
              <a:solidFill>
                <a:schemeClr val="dk1"/>
              </a:solidFill>
              <a:latin typeface="Archivo"/>
              <a:ea typeface="Archivo"/>
              <a:cs typeface="Archivo"/>
              <a:sym typeface="Archivo"/>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heme" Target="../theme/theme1.xml"/><Relationship Id="rId25" Type="http://schemas.openxmlformats.org/officeDocument/2006/relationships/slideLayout" Target="../slideLayouts/slideLayout25.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9" Type="http://schemas.openxmlformats.org/officeDocument/2006/relationships/slideLayout" Target="../slideLayouts/slideLayout34.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 Id="rId11" Type="http://schemas.openxmlformats.org/officeDocument/2006/relationships/slideLayout" Target="../slideLayouts/slideLayout36.xml"/><Relationship Id="rId10" Type="http://schemas.openxmlformats.org/officeDocument/2006/relationships/slideLayout" Target="../slideLayouts/slideLayout35.xml"/><Relationship Id="rId13" Type="http://schemas.openxmlformats.org/officeDocument/2006/relationships/slideLayout" Target="../slideLayouts/slideLayout38.xml"/><Relationship Id="rId12" Type="http://schemas.openxmlformats.org/officeDocument/2006/relationships/slideLayout" Target="../slideLayouts/slideLayout37.xml"/><Relationship Id="rId15" Type="http://schemas.openxmlformats.org/officeDocument/2006/relationships/theme" Target="../theme/theme2.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1"/>
          <p:cNvSpPr txBox="1"/>
          <p:nvPr>
            <p:ph type="title"/>
          </p:nvPr>
        </p:nvSpPr>
        <p:spPr>
          <a:xfrm>
            <a:off x="480000" y="307200"/>
            <a:ext cx="11227200" cy="806400"/>
          </a:xfrm>
          <a:prstGeom prst="rect">
            <a:avLst/>
          </a:prstGeom>
          <a:noFill/>
          <a:ln>
            <a:noFill/>
          </a:ln>
        </p:spPr>
        <p:txBody>
          <a:bodyPr anchorCtr="0" anchor="ctr" bIns="0" lIns="0" spcFirstLastPara="1" rIns="0" wrap="square" tIns="0">
            <a:normAutofit/>
          </a:bodyPr>
          <a:lstStyle>
            <a:lvl1pPr lvl="0" marR="0" rtl="0" algn="l">
              <a:lnSpc>
                <a:spcPct val="90000"/>
              </a:lnSpc>
              <a:spcBef>
                <a:spcPts val="0"/>
              </a:spcBef>
              <a:spcAft>
                <a:spcPts val="0"/>
              </a:spcAft>
              <a:buClr>
                <a:schemeClr val="dk1"/>
              </a:buClr>
              <a:buSzPts val="3200"/>
              <a:buFont typeface="Archivo"/>
              <a:buNone/>
              <a:defRPr b="1" i="0" sz="3200" u="none" cap="none" strike="noStrike">
                <a:solidFill>
                  <a:schemeClr val="dk1"/>
                </a:solidFill>
                <a:latin typeface="Archivo"/>
                <a:ea typeface="Archivo"/>
                <a:cs typeface="Archivo"/>
                <a:sym typeface="Archiv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1"/>
          <p:cNvSpPr txBox="1"/>
          <p:nvPr>
            <p:ph idx="1" type="body"/>
          </p:nvPr>
        </p:nvSpPr>
        <p:spPr>
          <a:xfrm>
            <a:off x="480000" y="1316736"/>
            <a:ext cx="11232000" cy="4606464"/>
          </a:xfrm>
          <a:prstGeom prst="rect">
            <a:avLst/>
          </a:prstGeom>
          <a:noFill/>
          <a:ln>
            <a:noFill/>
          </a:ln>
        </p:spPr>
        <p:txBody>
          <a:bodyPr anchorCtr="0" anchor="t" bIns="0" lIns="0" spcFirstLastPara="1" rIns="0" wrap="square" tIns="0">
            <a:normAutofit/>
          </a:bodyPr>
          <a:lstStyle>
            <a:lvl1pPr indent="-330200" lvl="0" marL="457200" marR="0" rtl="0" algn="l">
              <a:lnSpc>
                <a:spcPct val="120000"/>
              </a:lnSpc>
              <a:spcBef>
                <a:spcPts val="667"/>
              </a:spcBef>
              <a:spcAft>
                <a:spcPts val="0"/>
              </a:spcAft>
              <a:buClr>
                <a:schemeClr val="dk2"/>
              </a:buClr>
              <a:buSzPts val="1600"/>
              <a:buFont typeface="Arial"/>
              <a:buChar char="•"/>
              <a:defRPr b="0" i="0" sz="1600" u="none" cap="none" strike="noStrike">
                <a:solidFill>
                  <a:schemeClr val="dk1"/>
                </a:solidFill>
                <a:latin typeface="Archivo"/>
                <a:ea typeface="Archivo"/>
                <a:cs typeface="Archivo"/>
                <a:sym typeface="Archivo"/>
              </a:defRPr>
            </a:lvl1pPr>
            <a:lvl2pPr indent="-321755" lvl="1" marL="914400" marR="0" rtl="0" algn="l">
              <a:lnSpc>
                <a:spcPct val="120000"/>
              </a:lnSpc>
              <a:spcBef>
                <a:spcPts val="667"/>
              </a:spcBef>
              <a:spcAft>
                <a:spcPts val="0"/>
              </a:spcAft>
              <a:buClr>
                <a:schemeClr val="dk2"/>
              </a:buClr>
              <a:buSzPts val="1467"/>
              <a:buFont typeface="Arial"/>
              <a:buChar char="•"/>
              <a:defRPr b="0" i="0" sz="1467" u="none" cap="none" strike="noStrike">
                <a:solidFill>
                  <a:schemeClr val="dk1"/>
                </a:solidFill>
                <a:latin typeface="Archivo"/>
                <a:ea typeface="Archivo"/>
                <a:cs typeface="Archivo"/>
                <a:sym typeface="Archivo"/>
              </a:defRPr>
            </a:lvl2pPr>
            <a:lvl3pPr indent="-313246" lvl="2" marL="1371600" marR="0" rtl="0" algn="l">
              <a:lnSpc>
                <a:spcPct val="120000"/>
              </a:lnSpc>
              <a:spcBef>
                <a:spcPts val="667"/>
              </a:spcBef>
              <a:spcAft>
                <a:spcPts val="0"/>
              </a:spcAft>
              <a:buClr>
                <a:schemeClr val="dk2"/>
              </a:buClr>
              <a:buSzPts val="1333"/>
              <a:buFont typeface="Arial"/>
              <a:buChar char="•"/>
              <a:defRPr b="0" i="0" sz="1333" u="none" cap="none" strike="noStrike">
                <a:solidFill>
                  <a:schemeClr val="dk1"/>
                </a:solidFill>
                <a:latin typeface="Archivo"/>
                <a:ea typeface="Archivo"/>
                <a:cs typeface="Archivo"/>
                <a:sym typeface="Archivo"/>
              </a:defRPr>
            </a:lvl3pPr>
            <a:lvl4pPr indent="-304800" lvl="3" marL="1828800" marR="0" rtl="0" algn="l">
              <a:lnSpc>
                <a:spcPct val="120000"/>
              </a:lnSpc>
              <a:spcBef>
                <a:spcPts val="667"/>
              </a:spcBef>
              <a:spcAft>
                <a:spcPts val="0"/>
              </a:spcAft>
              <a:buClr>
                <a:schemeClr val="dk2"/>
              </a:buClr>
              <a:buSzPts val="1200"/>
              <a:buFont typeface="Arial"/>
              <a:buChar char="•"/>
              <a:defRPr b="0" i="0" sz="1200" u="none" cap="none" strike="noStrike">
                <a:solidFill>
                  <a:schemeClr val="dk1"/>
                </a:solidFill>
                <a:latin typeface="Archivo"/>
                <a:ea typeface="Archivo"/>
                <a:cs typeface="Archivo"/>
                <a:sym typeface="Archivo"/>
              </a:defRPr>
            </a:lvl4pPr>
            <a:lvl5pPr indent="-296355" lvl="4" marL="2286000" marR="0" rtl="0" algn="l">
              <a:lnSpc>
                <a:spcPct val="120000"/>
              </a:lnSpc>
              <a:spcBef>
                <a:spcPts val="667"/>
              </a:spcBef>
              <a:spcAft>
                <a:spcPts val="0"/>
              </a:spcAft>
              <a:buClr>
                <a:schemeClr val="dk2"/>
              </a:buClr>
              <a:buSzPts val="1067"/>
              <a:buFont typeface="Arial"/>
              <a:buChar char="•"/>
              <a:defRPr b="0" i="0" sz="1067" u="none" cap="none" strike="noStrike">
                <a:solidFill>
                  <a:schemeClr val="dk1"/>
                </a:solidFill>
                <a:latin typeface="Archivo"/>
                <a:ea typeface="Archivo"/>
                <a:cs typeface="Archivo"/>
                <a:sym typeface="Archivo"/>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chivo"/>
                <a:ea typeface="Archivo"/>
                <a:cs typeface="Archivo"/>
                <a:sym typeface="Archivo"/>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chivo"/>
                <a:ea typeface="Archivo"/>
                <a:cs typeface="Archivo"/>
                <a:sym typeface="Archivo"/>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chivo"/>
                <a:ea typeface="Archivo"/>
                <a:cs typeface="Archivo"/>
                <a:sym typeface="Archivo"/>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chivo"/>
                <a:ea typeface="Archivo"/>
                <a:cs typeface="Archivo"/>
                <a:sym typeface="Archivo"/>
              </a:defRPr>
            </a:lvl9pPr>
          </a:lstStyle>
          <a:p/>
        </p:txBody>
      </p:sp>
      <p:sp>
        <p:nvSpPr>
          <p:cNvPr id="12" name="Google Shape;12;p31"/>
          <p:cNvSpPr txBox="1"/>
          <p:nvPr>
            <p:ph idx="12" type="sldNum"/>
          </p:nvPr>
        </p:nvSpPr>
        <p:spPr>
          <a:xfrm>
            <a:off x="10977600" y="6307201"/>
            <a:ext cx="729600" cy="547199"/>
          </a:xfrm>
          <a:prstGeom prst="rect">
            <a:avLst/>
          </a:prstGeom>
          <a:noFill/>
          <a:ln>
            <a:noFill/>
          </a:ln>
        </p:spPr>
        <p:txBody>
          <a:bodyPr anchorCtr="0" anchor="t" bIns="0" lIns="0" spcFirstLastPara="1" rIns="0" wrap="square" tIns="0">
            <a:noAutofit/>
          </a:bodyPr>
          <a:lstStyle>
            <a:lvl1pPr indent="0" lvl="0" marL="0" marR="0" rtl="0" algn="r">
              <a:spcBef>
                <a:spcPts val="0"/>
              </a:spcBef>
              <a:buNone/>
              <a:defRPr b="0" i="0" sz="1467" u="none" cap="none" strike="noStrike">
                <a:solidFill>
                  <a:schemeClr val="dk1"/>
                </a:solidFill>
                <a:latin typeface="Archivo"/>
                <a:ea typeface="Archivo"/>
                <a:cs typeface="Archivo"/>
                <a:sym typeface="Archivo"/>
              </a:defRPr>
            </a:lvl1pPr>
            <a:lvl2pPr indent="0" lvl="1" marL="0" marR="0" rtl="0" algn="r">
              <a:spcBef>
                <a:spcPts val="0"/>
              </a:spcBef>
              <a:buNone/>
              <a:defRPr b="0" i="0" sz="1467" u="none" cap="none" strike="noStrike">
                <a:solidFill>
                  <a:schemeClr val="dk1"/>
                </a:solidFill>
                <a:latin typeface="Archivo"/>
                <a:ea typeface="Archivo"/>
                <a:cs typeface="Archivo"/>
                <a:sym typeface="Archivo"/>
              </a:defRPr>
            </a:lvl2pPr>
            <a:lvl3pPr indent="0" lvl="2" marL="0" marR="0" rtl="0" algn="r">
              <a:spcBef>
                <a:spcPts val="0"/>
              </a:spcBef>
              <a:buNone/>
              <a:defRPr b="0" i="0" sz="1467" u="none" cap="none" strike="noStrike">
                <a:solidFill>
                  <a:schemeClr val="dk1"/>
                </a:solidFill>
                <a:latin typeface="Archivo"/>
                <a:ea typeface="Archivo"/>
                <a:cs typeface="Archivo"/>
                <a:sym typeface="Archivo"/>
              </a:defRPr>
            </a:lvl3pPr>
            <a:lvl4pPr indent="0" lvl="3" marL="0" marR="0" rtl="0" algn="r">
              <a:spcBef>
                <a:spcPts val="0"/>
              </a:spcBef>
              <a:buNone/>
              <a:defRPr b="0" i="0" sz="1467" u="none" cap="none" strike="noStrike">
                <a:solidFill>
                  <a:schemeClr val="dk1"/>
                </a:solidFill>
                <a:latin typeface="Archivo"/>
                <a:ea typeface="Archivo"/>
                <a:cs typeface="Archivo"/>
                <a:sym typeface="Archivo"/>
              </a:defRPr>
            </a:lvl4pPr>
            <a:lvl5pPr indent="0" lvl="4" marL="0" marR="0" rtl="0" algn="r">
              <a:spcBef>
                <a:spcPts val="0"/>
              </a:spcBef>
              <a:buNone/>
              <a:defRPr b="0" i="0" sz="1467" u="none" cap="none" strike="noStrike">
                <a:solidFill>
                  <a:schemeClr val="dk1"/>
                </a:solidFill>
                <a:latin typeface="Archivo"/>
                <a:ea typeface="Archivo"/>
                <a:cs typeface="Archivo"/>
                <a:sym typeface="Archivo"/>
              </a:defRPr>
            </a:lvl5pPr>
            <a:lvl6pPr indent="0" lvl="5" marL="0" marR="0" rtl="0" algn="r">
              <a:spcBef>
                <a:spcPts val="0"/>
              </a:spcBef>
              <a:buNone/>
              <a:defRPr b="0" i="0" sz="1467" u="none" cap="none" strike="noStrike">
                <a:solidFill>
                  <a:schemeClr val="dk1"/>
                </a:solidFill>
                <a:latin typeface="Archivo"/>
                <a:ea typeface="Archivo"/>
                <a:cs typeface="Archivo"/>
                <a:sym typeface="Archivo"/>
              </a:defRPr>
            </a:lvl6pPr>
            <a:lvl7pPr indent="0" lvl="6" marL="0" marR="0" rtl="0" algn="r">
              <a:spcBef>
                <a:spcPts val="0"/>
              </a:spcBef>
              <a:buNone/>
              <a:defRPr b="0" i="0" sz="1467" u="none" cap="none" strike="noStrike">
                <a:solidFill>
                  <a:schemeClr val="dk1"/>
                </a:solidFill>
                <a:latin typeface="Archivo"/>
                <a:ea typeface="Archivo"/>
                <a:cs typeface="Archivo"/>
                <a:sym typeface="Archivo"/>
              </a:defRPr>
            </a:lvl7pPr>
            <a:lvl8pPr indent="0" lvl="7" marL="0" marR="0" rtl="0" algn="r">
              <a:spcBef>
                <a:spcPts val="0"/>
              </a:spcBef>
              <a:buNone/>
              <a:defRPr b="0" i="0" sz="1467" u="none" cap="none" strike="noStrike">
                <a:solidFill>
                  <a:schemeClr val="dk1"/>
                </a:solidFill>
                <a:latin typeface="Archivo"/>
                <a:ea typeface="Archivo"/>
                <a:cs typeface="Archivo"/>
                <a:sym typeface="Archivo"/>
              </a:defRPr>
            </a:lvl8pPr>
            <a:lvl9pPr indent="0" lvl="8" marL="0" marR="0" rtl="0" algn="r">
              <a:spcBef>
                <a:spcPts val="0"/>
              </a:spcBef>
              <a:buNone/>
              <a:defRPr b="0" i="0" sz="1467" u="none" cap="none" strike="noStrike">
                <a:solidFill>
                  <a:schemeClr val="dk1"/>
                </a:solidFill>
                <a:latin typeface="Archivo"/>
                <a:ea typeface="Archivo"/>
                <a:cs typeface="Archivo"/>
                <a:sym typeface="Archiv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3" name="Shape 773"/>
        <p:cNvGrpSpPr/>
        <p:nvPr/>
      </p:nvGrpSpPr>
      <p:grpSpPr>
        <a:xfrm>
          <a:off x="0" y="0"/>
          <a:ext cx="0" cy="0"/>
          <a:chOff x="0" y="0"/>
          <a:chExt cx="0" cy="0"/>
        </a:xfrm>
      </p:grpSpPr>
      <p:sp>
        <p:nvSpPr>
          <p:cNvPr id="774" name="Google Shape;774;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5" name="Google Shape;775;p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776" name="Google Shape;776;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77" name="Google Shape;777;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78" name="Google Shape;778;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757575"/>
                </a:solidFill>
                <a:latin typeface="Arial"/>
                <a:ea typeface="Arial"/>
                <a:cs typeface="Arial"/>
                <a:sym typeface="Arial"/>
              </a:defRPr>
            </a:lvl1pPr>
            <a:lvl2pPr indent="0" lvl="1" marL="0" marR="0" rtl="0" algn="r">
              <a:spcBef>
                <a:spcPts val="0"/>
              </a:spcBef>
              <a:buNone/>
              <a:defRPr sz="1200">
                <a:solidFill>
                  <a:srgbClr val="757575"/>
                </a:solidFill>
                <a:latin typeface="Arial"/>
                <a:ea typeface="Arial"/>
                <a:cs typeface="Arial"/>
                <a:sym typeface="Arial"/>
              </a:defRPr>
            </a:lvl2pPr>
            <a:lvl3pPr indent="0" lvl="2" marL="0" marR="0" rtl="0" algn="r">
              <a:spcBef>
                <a:spcPts val="0"/>
              </a:spcBef>
              <a:buNone/>
              <a:defRPr sz="1200">
                <a:solidFill>
                  <a:srgbClr val="757575"/>
                </a:solidFill>
                <a:latin typeface="Arial"/>
                <a:ea typeface="Arial"/>
                <a:cs typeface="Arial"/>
                <a:sym typeface="Arial"/>
              </a:defRPr>
            </a:lvl3pPr>
            <a:lvl4pPr indent="0" lvl="3" marL="0" marR="0" rtl="0" algn="r">
              <a:spcBef>
                <a:spcPts val="0"/>
              </a:spcBef>
              <a:buNone/>
              <a:defRPr sz="1200">
                <a:solidFill>
                  <a:srgbClr val="757575"/>
                </a:solidFill>
                <a:latin typeface="Arial"/>
                <a:ea typeface="Arial"/>
                <a:cs typeface="Arial"/>
                <a:sym typeface="Arial"/>
              </a:defRPr>
            </a:lvl4pPr>
            <a:lvl5pPr indent="0" lvl="4" marL="0" marR="0" rtl="0" algn="r">
              <a:spcBef>
                <a:spcPts val="0"/>
              </a:spcBef>
              <a:buNone/>
              <a:defRPr sz="1200">
                <a:solidFill>
                  <a:srgbClr val="757575"/>
                </a:solidFill>
                <a:latin typeface="Arial"/>
                <a:ea typeface="Arial"/>
                <a:cs typeface="Arial"/>
                <a:sym typeface="Arial"/>
              </a:defRPr>
            </a:lvl5pPr>
            <a:lvl6pPr indent="0" lvl="5" marL="0" marR="0" rtl="0" algn="r">
              <a:spcBef>
                <a:spcPts val="0"/>
              </a:spcBef>
              <a:buNone/>
              <a:defRPr sz="1200">
                <a:solidFill>
                  <a:srgbClr val="757575"/>
                </a:solidFill>
                <a:latin typeface="Arial"/>
                <a:ea typeface="Arial"/>
                <a:cs typeface="Arial"/>
                <a:sym typeface="Arial"/>
              </a:defRPr>
            </a:lvl6pPr>
            <a:lvl7pPr indent="0" lvl="6" marL="0" marR="0" rtl="0" algn="r">
              <a:spcBef>
                <a:spcPts val="0"/>
              </a:spcBef>
              <a:buNone/>
              <a:defRPr sz="1200">
                <a:solidFill>
                  <a:srgbClr val="757575"/>
                </a:solidFill>
                <a:latin typeface="Arial"/>
                <a:ea typeface="Arial"/>
                <a:cs typeface="Arial"/>
                <a:sym typeface="Arial"/>
              </a:defRPr>
            </a:lvl7pPr>
            <a:lvl8pPr indent="0" lvl="7" marL="0" marR="0" rtl="0" algn="r">
              <a:spcBef>
                <a:spcPts val="0"/>
              </a:spcBef>
              <a:buNone/>
              <a:defRPr sz="1200">
                <a:solidFill>
                  <a:srgbClr val="757575"/>
                </a:solidFill>
                <a:latin typeface="Arial"/>
                <a:ea typeface="Arial"/>
                <a:cs typeface="Arial"/>
                <a:sym typeface="Arial"/>
              </a:defRPr>
            </a:lvl8pPr>
            <a:lvl9pPr indent="0" lvl="8" marL="0" marR="0" rtl="0" algn="r">
              <a:spcBef>
                <a:spcPts val="0"/>
              </a:spcBef>
              <a:buNone/>
              <a:defRPr sz="1200">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44.png"/><Relationship Id="rId4" Type="http://schemas.openxmlformats.org/officeDocument/2006/relationships/image" Target="../media/image23.png"/><Relationship Id="rId5" Type="http://schemas.openxmlformats.org/officeDocument/2006/relationships/image" Target="../media/image37.png"/><Relationship Id="rId6" Type="http://schemas.openxmlformats.org/officeDocument/2006/relationships/image" Target="../media/image7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6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45.png"/><Relationship Id="rId4" Type="http://schemas.openxmlformats.org/officeDocument/2006/relationships/image" Target="../media/image38.png"/><Relationship Id="rId9" Type="http://schemas.openxmlformats.org/officeDocument/2006/relationships/image" Target="../media/image70.png"/><Relationship Id="rId5" Type="http://schemas.openxmlformats.org/officeDocument/2006/relationships/image" Target="../media/image40.png"/><Relationship Id="rId6" Type="http://schemas.openxmlformats.org/officeDocument/2006/relationships/image" Target="../media/image47.png"/><Relationship Id="rId7" Type="http://schemas.openxmlformats.org/officeDocument/2006/relationships/image" Target="../media/image23.png"/><Relationship Id="rId8" Type="http://schemas.openxmlformats.org/officeDocument/2006/relationships/image" Target="../media/image3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8.png"/><Relationship Id="rId4" Type="http://schemas.openxmlformats.org/officeDocument/2006/relationships/image" Target="../media/image40.png"/><Relationship Id="rId5" Type="http://schemas.openxmlformats.org/officeDocument/2006/relationships/image" Target="../media/image23.png"/><Relationship Id="rId6" Type="http://schemas.openxmlformats.org/officeDocument/2006/relationships/image" Target="../media/image37.png"/><Relationship Id="rId7" Type="http://schemas.openxmlformats.org/officeDocument/2006/relationships/image" Target="../media/image70.png"/><Relationship Id="rId8" Type="http://schemas.openxmlformats.org/officeDocument/2006/relationships/image" Target="../media/image4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38.png"/><Relationship Id="rId4" Type="http://schemas.openxmlformats.org/officeDocument/2006/relationships/image" Target="../media/image40.png"/><Relationship Id="rId5" Type="http://schemas.openxmlformats.org/officeDocument/2006/relationships/image" Target="../media/image23.png"/><Relationship Id="rId6" Type="http://schemas.openxmlformats.org/officeDocument/2006/relationships/image" Target="../media/image37.png"/><Relationship Id="rId7" Type="http://schemas.openxmlformats.org/officeDocument/2006/relationships/image" Target="../media/image70.png"/><Relationship Id="rId8" Type="http://schemas.openxmlformats.org/officeDocument/2006/relationships/image" Target="../media/image7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8.png"/><Relationship Id="rId4" Type="http://schemas.openxmlformats.org/officeDocument/2006/relationships/image" Target="../media/image23.png"/><Relationship Id="rId5" Type="http://schemas.openxmlformats.org/officeDocument/2006/relationships/image" Target="../media/image37.png"/><Relationship Id="rId6" Type="http://schemas.openxmlformats.org/officeDocument/2006/relationships/image" Target="../media/image70.png"/><Relationship Id="rId7" Type="http://schemas.openxmlformats.org/officeDocument/2006/relationships/image" Target="../media/image5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38.png"/><Relationship Id="rId4" Type="http://schemas.openxmlformats.org/officeDocument/2006/relationships/image" Target="../media/image49.png"/><Relationship Id="rId9" Type="http://schemas.openxmlformats.org/officeDocument/2006/relationships/image" Target="../media/image48.png"/><Relationship Id="rId5" Type="http://schemas.openxmlformats.org/officeDocument/2006/relationships/image" Target="../media/image23.png"/><Relationship Id="rId6" Type="http://schemas.openxmlformats.org/officeDocument/2006/relationships/image" Target="../media/image37.png"/><Relationship Id="rId7" Type="http://schemas.openxmlformats.org/officeDocument/2006/relationships/image" Target="../media/image70.png"/><Relationship Id="rId8"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38.png"/><Relationship Id="rId4" Type="http://schemas.openxmlformats.org/officeDocument/2006/relationships/image" Target="../media/image23.png"/><Relationship Id="rId9" Type="http://schemas.openxmlformats.org/officeDocument/2006/relationships/image" Target="../media/image56.png"/><Relationship Id="rId5" Type="http://schemas.openxmlformats.org/officeDocument/2006/relationships/image" Target="../media/image37.png"/><Relationship Id="rId6" Type="http://schemas.openxmlformats.org/officeDocument/2006/relationships/image" Target="../media/image70.png"/><Relationship Id="rId7" Type="http://schemas.openxmlformats.org/officeDocument/2006/relationships/image" Target="../media/image53.png"/><Relationship Id="rId8" Type="http://schemas.openxmlformats.org/officeDocument/2006/relationships/image" Target="../media/image50.png"/><Relationship Id="rId11" Type="http://schemas.openxmlformats.org/officeDocument/2006/relationships/image" Target="../media/image54.png"/><Relationship Id="rId10" Type="http://schemas.openxmlformats.org/officeDocument/2006/relationships/image" Target="../media/image52.png"/><Relationship Id="rId12" Type="http://schemas.openxmlformats.org/officeDocument/2006/relationships/image" Target="../media/image5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59.png"/><Relationship Id="rId4" Type="http://schemas.openxmlformats.org/officeDocument/2006/relationships/image" Target="../media/image7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38.png"/><Relationship Id="rId4" Type="http://schemas.openxmlformats.org/officeDocument/2006/relationships/image" Target="../media/image57.png"/><Relationship Id="rId5" Type="http://schemas.openxmlformats.org/officeDocument/2006/relationships/image" Target="../media/image23.png"/><Relationship Id="rId6" Type="http://schemas.openxmlformats.org/officeDocument/2006/relationships/image" Target="../media/image37.png"/><Relationship Id="rId7" Type="http://schemas.openxmlformats.org/officeDocument/2006/relationships/image" Target="../media/image7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6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61.png"/><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38.png"/><Relationship Id="rId4" Type="http://schemas.openxmlformats.org/officeDocument/2006/relationships/image" Target="../media/image23.png"/><Relationship Id="rId5" Type="http://schemas.openxmlformats.org/officeDocument/2006/relationships/image" Target="../media/image37.png"/><Relationship Id="rId6" Type="http://schemas.openxmlformats.org/officeDocument/2006/relationships/image" Target="../media/image70.png"/><Relationship Id="rId7" Type="http://schemas.openxmlformats.org/officeDocument/2006/relationships/image" Target="../media/image6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6.xml"/><Relationship Id="rId3" Type="http://schemas.openxmlformats.org/officeDocument/2006/relationships/image" Target="../media/image70.png"/><Relationship Id="rId4" Type="http://schemas.openxmlformats.org/officeDocument/2006/relationships/image" Target="../media/image23.png"/><Relationship Id="rId5" Type="http://schemas.openxmlformats.org/officeDocument/2006/relationships/image" Target="../media/image3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63.png"/><Relationship Id="rId6" Type="http://schemas.openxmlformats.org/officeDocument/2006/relationships/image" Target="../media/image6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8.xml"/><Relationship Id="rId3" Type="http://schemas.openxmlformats.org/officeDocument/2006/relationships/image" Target="../media/image6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9.xml"/><Relationship Id="rId3" Type="http://schemas.openxmlformats.org/officeDocument/2006/relationships/image" Target="../media/image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3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0.png"/><Relationship Id="rId4" Type="http://schemas.openxmlformats.org/officeDocument/2006/relationships/image" Target="../media/image23.png"/><Relationship Id="rId5" Type="http://schemas.openxmlformats.org/officeDocument/2006/relationships/image" Target="../media/image3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34.png"/><Relationship Id="rId4" Type="http://schemas.openxmlformats.org/officeDocument/2006/relationships/image" Target="../media/image23.png"/><Relationship Id="rId5" Type="http://schemas.openxmlformats.org/officeDocument/2006/relationships/image" Target="../media/image37.png"/><Relationship Id="rId6" Type="http://schemas.openxmlformats.org/officeDocument/2006/relationships/image" Target="../media/image7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43.png"/><Relationship Id="rId4" Type="http://schemas.openxmlformats.org/officeDocument/2006/relationships/image" Target="../media/image23.png"/><Relationship Id="rId5" Type="http://schemas.openxmlformats.org/officeDocument/2006/relationships/image" Target="../media/image37.png"/><Relationship Id="rId6"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id="890" name="Google Shape;890;p1"/>
          <p:cNvSpPr txBox="1"/>
          <p:nvPr>
            <p:ph type="ctrTitle"/>
          </p:nvPr>
        </p:nvSpPr>
        <p:spPr>
          <a:xfrm>
            <a:off x="5547946" y="2051338"/>
            <a:ext cx="6118536" cy="235152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11111"/>
              <a:buNone/>
            </a:pPr>
            <a:r>
              <a:rPr lang="en-US"/>
              <a:t>Identifying Biases in Training Data for AI</a:t>
            </a:r>
            <a:br>
              <a:rPr b="0" lang="en-US"/>
            </a:br>
            <a:br>
              <a:rPr i="1" lang="en-US" sz="3600"/>
            </a:br>
            <a:r>
              <a:rPr lang="en-US" sz="3600">
                <a:solidFill>
                  <a:srgbClr val="7F7F7F"/>
                </a:solidFill>
              </a:rPr>
              <a:t>Sex Bias in Drug Discovery: From Male-Default Research towards fair, AI-Driven Decisions</a:t>
            </a:r>
            <a:br>
              <a:rPr lang="en-US" sz="3600">
                <a:solidFill>
                  <a:schemeClr val="lt1"/>
                </a:solidFill>
              </a:rPr>
            </a:br>
            <a:endParaRPr i="1" sz="3600">
              <a:highlight>
                <a:srgbClr val="FFFF00"/>
              </a:highlight>
              <a:latin typeface="Arial"/>
              <a:ea typeface="Arial"/>
              <a:cs typeface="Arial"/>
              <a:sym typeface="Arial"/>
            </a:endParaRPr>
          </a:p>
        </p:txBody>
      </p:sp>
      <p:sp>
        <p:nvSpPr>
          <p:cNvPr id="891" name="Google Shape;891;p1"/>
          <p:cNvSpPr txBox="1"/>
          <p:nvPr>
            <p:ph idx="1" type="subTitle"/>
          </p:nvPr>
        </p:nvSpPr>
        <p:spPr>
          <a:xfrm>
            <a:off x="5547946" y="4806662"/>
            <a:ext cx="6118536" cy="57834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4890"/>
              </a:buClr>
              <a:buSzPts val="1800"/>
              <a:buNone/>
            </a:pPr>
            <a:r>
              <a:rPr b="1" lang="en-US" sz="1800">
                <a:solidFill>
                  <a:schemeClr val="dk1"/>
                </a:solidFill>
              </a:rPr>
              <a:t>Barbara Füzi, Barcelona Supercomputing Center, Machine Learning for Biomedical Research Unite</a:t>
            </a:r>
            <a:endParaRPr b="1" sz="1800">
              <a:solidFill>
                <a:schemeClr val="dk1"/>
              </a:solidFill>
            </a:endParaRPr>
          </a:p>
        </p:txBody>
      </p:sp>
      <p:sp>
        <p:nvSpPr>
          <p:cNvPr id="892" name="Google Shape;892;p1"/>
          <p:cNvSpPr txBox="1"/>
          <p:nvPr>
            <p:ph idx="2" type="body"/>
          </p:nvPr>
        </p:nvSpPr>
        <p:spPr>
          <a:xfrm>
            <a:off x="990293" y="5734211"/>
            <a:ext cx="3255300" cy="4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n-US"/>
              <a:t>27.01.2025</a:t>
            </a:r>
            <a:endParaRPr/>
          </a:p>
        </p:txBody>
      </p:sp>
      <p:sp>
        <p:nvSpPr>
          <p:cNvPr id="893" name="Google Shape;893;p1"/>
          <p:cNvSpPr txBox="1"/>
          <p:nvPr/>
        </p:nvSpPr>
        <p:spPr>
          <a:xfrm>
            <a:off x="-9783" y="6400915"/>
            <a:ext cx="5226600" cy="4311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Clr>
                <a:schemeClr val="lt1"/>
              </a:buClr>
              <a:buSzPts val="800"/>
              <a:buFont typeface="Archivo"/>
              <a:buNone/>
            </a:pPr>
            <a:r>
              <a:rPr b="1" i="0" lang="en-US" sz="800" u="none" cap="none" strike="noStrike">
                <a:solidFill>
                  <a:schemeClr val="lt1"/>
                </a:solidFill>
                <a:latin typeface="Archivo"/>
                <a:ea typeface="Archivo"/>
                <a:cs typeface="Archivo"/>
                <a:sym typeface="Archivo"/>
              </a:rPr>
              <a:t>© 2025  Barcelona Supercomputing Center - Centro Nacional de Supercomputación. </a:t>
            </a:r>
            <a:endParaRPr b="1" i="0" sz="800" u="none" cap="none" strike="noStrike">
              <a:solidFill>
                <a:schemeClr val="lt1"/>
              </a:solidFill>
              <a:latin typeface="Archivo"/>
              <a:ea typeface="Archivo"/>
              <a:cs typeface="Archivo"/>
              <a:sym typeface="Archivo"/>
            </a:endParaRPr>
          </a:p>
          <a:p>
            <a:pPr indent="0" lvl="0" marL="0" marR="0" rtl="0" algn="l">
              <a:spcBef>
                <a:spcPts val="0"/>
              </a:spcBef>
              <a:spcAft>
                <a:spcPts val="0"/>
              </a:spcAft>
              <a:buClr>
                <a:schemeClr val="lt1"/>
              </a:buClr>
              <a:buSzPts val="800"/>
              <a:buFont typeface="Archivo"/>
              <a:buNone/>
            </a:pPr>
            <a:r>
              <a:rPr b="1" i="0" lang="en-US" sz="800" u="none" cap="none" strike="noStrike">
                <a:solidFill>
                  <a:schemeClr val="lt1"/>
                </a:solidFill>
                <a:latin typeface="Archivo"/>
                <a:ea typeface="Archivo"/>
                <a:cs typeface="Archivo"/>
                <a:sym typeface="Archivo"/>
              </a:rPr>
              <a:t>Author: (XXXX). Material licensed under</a:t>
            </a:r>
            <a:r>
              <a:rPr b="1" i="0" lang="en-US" sz="800" u="none" cap="none" strike="noStrike">
                <a:solidFill>
                  <a:schemeClr val="lt1"/>
                </a:solidFill>
                <a:uFill>
                  <a:noFill/>
                </a:uFill>
                <a:latin typeface="Archivo"/>
                <a:ea typeface="Archivo"/>
                <a:cs typeface="Archivo"/>
                <a:sym typeface="Archivo"/>
                <a:hlinkClick r:id="rId3">
                  <a:extLst>
                    <a:ext uri="{A12FA001-AC4F-418D-AE19-62706E023703}">
                      <ahyp:hlinkClr val="tx"/>
                    </a:ext>
                  </a:extLst>
                </a:hlinkClick>
              </a:rPr>
              <a:t> </a:t>
            </a:r>
            <a:r>
              <a:rPr b="1" i="0" lang="en-US" sz="800" u="sng" cap="none" strike="noStrike">
                <a:solidFill>
                  <a:schemeClr val="lt1"/>
                </a:solidFill>
                <a:latin typeface="Archivo"/>
                <a:ea typeface="Archivo"/>
                <a:cs typeface="Archivo"/>
                <a:sym typeface="Archivo"/>
                <a:hlinkClick r:id="rId4">
                  <a:extLst>
                    <a:ext uri="{A12FA001-AC4F-418D-AE19-62706E023703}">
                      <ahyp:hlinkClr val="tx"/>
                    </a:ext>
                  </a:extLst>
                </a:hlinkClick>
              </a:rPr>
              <a:t>CC BY-NC-4.0</a:t>
            </a:r>
            <a:r>
              <a:rPr b="1" i="0" lang="en-US" sz="800" u="none" cap="none" strike="noStrike">
                <a:solidFill>
                  <a:schemeClr val="lt1"/>
                </a:solidFill>
                <a:latin typeface="Archivo"/>
                <a:ea typeface="Archivo"/>
                <a:cs typeface="Archivo"/>
                <a:sym typeface="Archivo"/>
              </a:rPr>
              <a:t>.</a:t>
            </a:r>
            <a:endParaRPr b="0" i="0" sz="800" u="none" cap="none" strike="noStrike">
              <a:solidFill>
                <a:schemeClr val="lt1"/>
              </a:solidFill>
              <a:latin typeface="Archivo"/>
              <a:ea typeface="Archivo"/>
              <a:cs typeface="Archivo"/>
              <a:sym typeface="Archiv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8" name="Shape 968"/>
        <p:cNvGrpSpPr/>
        <p:nvPr/>
      </p:nvGrpSpPr>
      <p:grpSpPr>
        <a:xfrm>
          <a:off x="0" y="0"/>
          <a:ext cx="0" cy="0"/>
          <a:chOff x="0" y="0"/>
          <a:chExt cx="0" cy="0"/>
        </a:xfrm>
      </p:grpSpPr>
      <p:sp>
        <p:nvSpPr>
          <p:cNvPr id="969" name="Google Shape;969;p10"/>
          <p:cNvSpPr txBox="1"/>
          <p:nvPr>
            <p:ph type="title"/>
          </p:nvPr>
        </p:nvSpPr>
        <p:spPr>
          <a:xfrm>
            <a:off x="1721225" y="438557"/>
            <a:ext cx="6598513" cy="806400"/>
          </a:xfrm>
          <a:prstGeom prst="rect">
            <a:avLst/>
          </a:prstGeom>
          <a:noFill/>
          <a:ln>
            <a:noFill/>
          </a:ln>
        </p:spPr>
        <p:txBody>
          <a:bodyPr anchorCtr="0" anchor="b" bIns="0" lIns="0" spcFirstLastPara="1" rIns="0" wrap="square" tIns="0">
            <a:normAutofit fontScale="90000"/>
          </a:bodyPr>
          <a:lstStyle/>
          <a:p>
            <a:pPr indent="0" lvl="0" marL="0" rtl="0" algn="l">
              <a:lnSpc>
                <a:spcPct val="90000"/>
              </a:lnSpc>
              <a:spcBef>
                <a:spcPts val="0"/>
              </a:spcBef>
              <a:spcAft>
                <a:spcPts val="0"/>
              </a:spcAft>
              <a:buClr>
                <a:schemeClr val="dk1"/>
              </a:buClr>
              <a:buSzPct val="100000"/>
              <a:buFont typeface="Archivo"/>
              <a:buNone/>
            </a:pPr>
            <a:r>
              <a:rPr lang="en-US" sz="4000"/>
              <a:t>Sex differences in preclinical control data</a:t>
            </a:r>
            <a:endParaRPr sz="4000"/>
          </a:p>
        </p:txBody>
      </p:sp>
      <p:sp>
        <p:nvSpPr>
          <p:cNvPr id="970" name="Google Shape;970;p10"/>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971" name="Google Shape;971;p10"/>
          <p:cNvSpPr txBox="1"/>
          <p:nvPr>
            <p:ph idx="3" type="body"/>
          </p:nvPr>
        </p:nvSpPr>
        <p:spPr>
          <a:xfrm>
            <a:off x="632885" y="2738880"/>
            <a:ext cx="5903383" cy="2295504"/>
          </a:xfrm>
          <a:prstGeom prst="rect">
            <a:avLst/>
          </a:prstGeom>
          <a:noFill/>
          <a:ln>
            <a:noFill/>
          </a:ln>
        </p:spPr>
        <p:txBody>
          <a:bodyPr anchorCtr="0" anchor="t" bIns="0" lIns="0" spcFirstLastPara="1" rIns="0" wrap="square" tIns="0">
            <a:normAutofit/>
          </a:bodyPr>
          <a:lstStyle/>
          <a:p>
            <a:pPr indent="-239994" lvl="0" marL="239994" rtl="0" algn="l">
              <a:lnSpc>
                <a:spcPct val="120000"/>
              </a:lnSpc>
              <a:spcBef>
                <a:spcPts val="0"/>
              </a:spcBef>
              <a:spcAft>
                <a:spcPts val="0"/>
              </a:spcAft>
              <a:buSzPts val="1600"/>
              <a:buChar char="•"/>
            </a:pPr>
            <a:r>
              <a:rPr lang="en-US"/>
              <a:t>Are there findings that occur significantly more often in one sex?</a:t>
            </a:r>
            <a:endParaRPr/>
          </a:p>
          <a:p>
            <a:pPr indent="-239994" lvl="0" marL="239994" rtl="0" algn="l">
              <a:lnSpc>
                <a:spcPct val="120000"/>
              </a:lnSpc>
              <a:spcBef>
                <a:spcPts val="667"/>
              </a:spcBef>
              <a:spcAft>
                <a:spcPts val="0"/>
              </a:spcAft>
              <a:buSzPts val="1600"/>
              <a:buChar char="•"/>
            </a:pPr>
            <a:r>
              <a:rPr lang="en-US"/>
              <a:t>Understanding more about predispositions</a:t>
            </a:r>
            <a:endParaRPr/>
          </a:p>
          <a:p>
            <a:pPr indent="-239994" lvl="0" marL="239994" rtl="0" algn="l">
              <a:lnSpc>
                <a:spcPct val="120000"/>
              </a:lnSpc>
              <a:spcBef>
                <a:spcPts val="667"/>
              </a:spcBef>
              <a:spcAft>
                <a:spcPts val="0"/>
              </a:spcAft>
              <a:buSzPts val="1600"/>
              <a:buChar char="•"/>
            </a:pPr>
            <a:r>
              <a:rPr lang="en-US"/>
              <a:t>The importance of including both sexes already in preclinical research</a:t>
            </a:r>
            <a:endParaRPr/>
          </a:p>
          <a:p>
            <a:pPr indent="0" lvl="0" marL="0" rtl="0" algn="l">
              <a:lnSpc>
                <a:spcPct val="120000"/>
              </a:lnSpc>
              <a:spcBef>
                <a:spcPts val="667"/>
              </a:spcBef>
              <a:spcAft>
                <a:spcPts val="0"/>
              </a:spcAft>
              <a:buSzPts val="1600"/>
              <a:buNone/>
            </a:pPr>
            <a:r>
              <a:t/>
            </a:r>
            <a:endParaRPr/>
          </a:p>
        </p:txBody>
      </p:sp>
      <p:pic>
        <p:nvPicPr>
          <p:cNvPr id="972" name="Google Shape;972;p10"/>
          <p:cNvPicPr preferRelativeResize="0"/>
          <p:nvPr/>
        </p:nvPicPr>
        <p:blipFill rotWithShape="1">
          <a:blip r:embed="rId3">
            <a:alphaModFix/>
          </a:blip>
          <a:srcRect b="0" l="0" r="0" t="0"/>
          <a:stretch/>
        </p:blipFill>
        <p:spPr>
          <a:xfrm>
            <a:off x="7745977" y="1536369"/>
            <a:ext cx="3662905" cy="3498015"/>
          </a:xfrm>
          <a:prstGeom prst="rect">
            <a:avLst/>
          </a:prstGeom>
          <a:noFill/>
          <a:ln>
            <a:noFill/>
          </a:ln>
        </p:spPr>
      </p:pic>
      <p:sp>
        <p:nvSpPr>
          <p:cNvPr id="973" name="Google Shape;973;p10"/>
          <p:cNvSpPr txBox="1"/>
          <p:nvPr/>
        </p:nvSpPr>
        <p:spPr>
          <a:xfrm>
            <a:off x="7745977" y="4670612"/>
            <a:ext cx="3662905" cy="519953"/>
          </a:xfrm>
          <a:prstGeom prst="rect">
            <a:avLst/>
          </a:prstGeom>
          <a:noFill/>
          <a:ln cap="flat" cmpd="sng" w="57150">
            <a:solidFill>
              <a:schemeClr val="accent4"/>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chivo"/>
              <a:ea typeface="Archivo"/>
              <a:cs typeface="Archivo"/>
              <a:sym typeface="Archivo"/>
            </a:endParaRPr>
          </a:p>
        </p:txBody>
      </p:sp>
      <p:pic>
        <p:nvPicPr>
          <p:cNvPr descr="Excellence Career Opportunities | BSC-CNS" id="974" name="Google Shape;974;p10"/>
          <p:cNvPicPr preferRelativeResize="0"/>
          <p:nvPr/>
        </p:nvPicPr>
        <p:blipFill rotWithShape="1">
          <a:blip r:embed="rId4">
            <a:alphaModFix/>
          </a:blip>
          <a:srcRect b="0" l="0" r="0" t="0"/>
          <a:stretch/>
        </p:blipFill>
        <p:spPr>
          <a:xfrm>
            <a:off x="9131395" y="6467580"/>
            <a:ext cx="900498" cy="287852"/>
          </a:xfrm>
          <a:prstGeom prst="rect">
            <a:avLst/>
          </a:prstGeom>
          <a:noFill/>
          <a:ln>
            <a:noFill/>
          </a:ln>
        </p:spPr>
      </p:pic>
      <p:pic>
        <p:nvPicPr>
          <p:cNvPr descr="Bioinfo4Women. Outstanding Young Female Bioinformaticians Programme |  BSC-CNS" id="975" name="Google Shape;975;p10"/>
          <p:cNvPicPr preferRelativeResize="0"/>
          <p:nvPr/>
        </p:nvPicPr>
        <p:blipFill rotWithShape="1">
          <a:blip r:embed="rId5">
            <a:alphaModFix/>
          </a:blip>
          <a:srcRect b="0" l="0" r="0" t="0"/>
          <a:stretch/>
        </p:blipFill>
        <p:spPr>
          <a:xfrm>
            <a:off x="9837398" y="6295123"/>
            <a:ext cx="1662443" cy="626741"/>
          </a:xfrm>
          <a:prstGeom prst="rect">
            <a:avLst/>
          </a:prstGeom>
          <a:noFill/>
          <a:ln>
            <a:noFill/>
          </a:ln>
        </p:spPr>
      </p:pic>
      <p:pic>
        <p:nvPicPr>
          <p:cNvPr descr="A black background with blue text&#10;&#10;AI-generated content may be incorrect." id="976" name="Google Shape;976;p10"/>
          <p:cNvPicPr preferRelativeResize="0"/>
          <p:nvPr/>
        </p:nvPicPr>
        <p:blipFill rotWithShape="1">
          <a:blip r:embed="rId6">
            <a:alphaModFix/>
          </a:blip>
          <a:srcRect b="0" l="0" r="0" t="0"/>
          <a:stretch/>
        </p:blipFill>
        <p:spPr>
          <a:xfrm>
            <a:off x="8319738" y="166443"/>
            <a:ext cx="2515382" cy="67531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sp>
        <p:nvSpPr>
          <p:cNvPr id="981" name="Google Shape;981;p11"/>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3200"/>
              <a:buFont typeface="Archivo"/>
              <a:buNone/>
            </a:pPr>
            <a:r>
              <a:rPr lang="en-US"/>
              <a:t>Statistics</a:t>
            </a:r>
            <a:endParaRPr/>
          </a:p>
        </p:txBody>
      </p:sp>
      <p:sp>
        <p:nvSpPr>
          <p:cNvPr id="982" name="Google Shape;982;p11"/>
          <p:cNvSpPr txBox="1"/>
          <p:nvPr>
            <p:ph idx="1" type="body"/>
          </p:nvPr>
        </p:nvSpPr>
        <p:spPr>
          <a:xfrm>
            <a:off x="480001" y="1104000"/>
            <a:ext cx="9749849" cy="370416"/>
          </a:xfrm>
          <a:prstGeom prst="rect">
            <a:avLst/>
          </a:prstGeom>
          <a:noFill/>
          <a:ln>
            <a:noFill/>
          </a:ln>
        </p:spPr>
        <p:txBody>
          <a:bodyPr anchorCtr="0" anchor="t" bIns="0" lIns="0" spcFirstLastPara="1" rIns="0" wrap="square" tIns="0">
            <a:normAutofit/>
          </a:bodyPr>
          <a:lstStyle/>
          <a:p>
            <a:pPr indent="0" lvl="0" marL="0" rtl="0" algn="l">
              <a:lnSpc>
                <a:spcPct val="120000"/>
              </a:lnSpc>
              <a:spcBef>
                <a:spcPts val="0"/>
              </a:spcBef>
              <a:spcAft>
                <a:spcPts val="0"/>
              </a:spcAft>
              <a:buSzPts val="1800"/>
              <a:buNone/>
            </a:pPr>
            <a:r>
              <a:rPr lang="en-US"/>
              <a:t>Back to basics</a:t>
            </a:r>
            <a:endParaRPr/>
          </a:p>
        </p:txBody>
      </p:sp>
      <p:sp>
        <p:nvSpPr>
          <p:cNvPr id="983" name="Google Shape;983;p11"/>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984" name="Google Shape;984;p11"/>
          <p:cNvSpPr txBox="1"/>
          <p:nvPr>
            <p:ph idx="2" type="body"/>
          </p:nvPr>
        </p:nvSpPr>
        <p:spPr>
          <a:xfrm>
            <a:off x="251884" y="1670538"/>
            <a:ext cx="9749365" cy="3985195"/>
          </a:xfrm>
          <a:prstGeom prst="rect">
            <a:avLst/>
          </a:prstGeom>
          <a:noFill/>
          <a:ln>
            <a:noFill/>
          </a:ln>
        </p:spPr>
        <p:txBody>
          <a:bodyPr anchorCtr="0" anchor="t" bIns="0" lIns="0" spcFirstLastPara="1" rIns="0" wrap="square" tIns="0">
            <a:normAutofit/>
          </a:bodyPr>
          <a:lstStyle/>
          <a:p>
            <a:pPr indent="-228594" lvl="0" marL="228594" rtl="0" algn="l">
              <a:lnSpc>
                <a:spcPct val="120000"/>
              </a:lnSpc>
              <a:spcBef>
                <a:spcPts val="0"/>
              </a:spcBef>
              <a:spcAft>
                <a:spcPts val="0"/>
              </a:spcAft>
              <a:buSzPts val="1800"/>
              <a:buFont typeface="Arial"/>
              <a:buChar char="•"/>
            </a:pPr>
            <a:r>
              <a:rPr lang="en-US" sz="1800">
                <a:latin typeface="Arial"/>
                <a:ea typeface="Arial"/>
                <a:cs typeface="Arial"/>
                <a:sym typeface="Arial"/>
              </a:rPr>
              <a:t>To quantify sex-associated differences in organ involvement independent of predictive modeling, we performed a tissue-level burden analysis using the pathology category annotations from microscopic and macroscopic findings. </a:t>
            </a:r>
            <a:endParaRPr/>
          </a:p>
          <a:p>
            <a:pPr indent="-228594" lvl="0" marL="228594" rtl="0" algn="l">
              <a:lnSpc>
                <a:spcPct val="120000"/>
              </a:lnSpc>
              <a:spcBef>
                <a:spcPts val="667"/>
              </a:spcBef>
              <a:spcAft>
                <a:spcPts val="0"/>
              </a:spcAft>
              <a:buSzPts val="1800"/>
              <a:buFont typeface="Arial"/>
              <a:buChar char="•"/>
            </a:pPr>
            <a:r>
              <a:rPr lang="en-US" sz="1800">
                <a:latin typeface="Arial"/>
                <a:ea typeface="Arial"/>
                <a:cs typeface="Arial"/>
                <a:sym typeface="Arial"/>
              </a:rPr>
              <a:t>Sex differences were evaluated separately for each tissue using Fisher’s exact test in a 2×2 contingency framework comparing females vs males (affected vs unaffected among examined animals). </a:t>
            </a:r>
            <a:endParaRPr/>
          </a:p>
          <a:p>
            <a:pPr indent="-228594" lvl="0" marL="228594" rtl="0" algn="l">
              <a:lnSpc>
                <a:spcPct val="120000"/>
              </a:lnSpc>
              <a:spcBef>
                <a:spcPts val="667"/>
              </a:spcBef>
              <a:spcAft>
                <a:spcPts val="0"/>
              </a:spcAft>
              <a:buSzPts val="1800"/>
              <a:buFont typeface="Arial"/>
              <a:buChar char="•"/>
            </a:pPr>
            <a:r>
              <a:rPr lang="en-US" sz="1800">
                <a:latin typeface="Arial"/>
                <a:ea typeface="Arial"/>
                <a:cs typeface="Arial"/>
                <a:sym typeface="Arial"/>
              </a:rPr>
              <a:t>False discovery rate (FDR) correction across tissues was applied using the Benjamini–Hochberg method. </a:t>
            </a:r>
            <a:endParaRPr/>
          </a:p>
          <a:p>
            <a:pPr indent="-228594" lvl="0" marL="228594" rtl="0" algn="l">
              <a:lnSpc>
                <a:spcPct val="120000"/>
              </a:lnSpc>
              <a:spcBef>
                <a:spcPts val="667"/>
              </a:spcBef>
              <a:spcAft>
                <a:spcPts val="0"/>
              </a:spcAft>
              <a:buSzPts val="1800"/>
              <a:buFont typeface="Arial"/>
              <a:buChar char="•"/>
            </a:pPr>
            <a:r>
              <a:rPr lang="en-US" sz="1800">
                <a:latin typeface="Arial"/>
                <a:ea typeface="Arial"/>
                <a:cs typeface="Arial"/>
                <a:sym typeface="Arial"/>
              </a:rPr>
              <a:t>Results were summarized as log odds ratios (logOR; positive values indicate higher tissue involvement in females).</a:t>
            </a:r>
            <a:endParaRPr/>
          </a:p>
          <a:p>
            <a:pPr indent="-114294" lvl="0" marL="228594" rtl="0" algn="l">
              <a:lnSpc>
                <a:spcPct val="120000"/>
              </a:lnSpc>
              <a:spcBef>
                <a:spcPts val="667"/>
              </a:spcBef>
              <a:spcAft>
                <a:spcPts val="0"/>
              </a:spcAft>
              <a:buSzPts val="1800"/>
              <a:buFont typeface="Arial"/>
              <a:buNone/>
            </a:pPr>
            <a:r>
              <a:t/>
            </a:r>
            <a:endParaRPr sz="1800">
              <a:latin typeface="Arial"/>
              <a:ea typeface="Arial"/>
              <a:cs typeface="Arial"/>
              <a:sym typeface="Arial"/>
            </a:endParaRPr>
          </a:p>
          <a:p>
            <a:pPr indent="-126994" lvl="0" marL="228594" rtl="0" algn="l">
              <a:lnSpc>
                <a:spcPct val="120000"/>
              </a:lnSpc>
              <a:spcBef>
                <a:spcPts val="667"/>
              </a:spcBef>
              <a:spcAft>
                <a:spcPts val="0"/>
              </a:spcAft>
              <a:buSzPts val="1600"/>
              <a:buFont typeface="Arial"/>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8" name="Shape 988"/>
        <p:cNvGrpSpPr/>
        <p:nvPr/>
      </p:nvGrpSpPr>
      <p:grpSpPr>
        <a:xfrm>
          <a:off x="0" y="0"/>
          <a:ext cx="0" cy="0"/>
          <a:chOff x="0" y="0"/>
          <a:chExt cx="0" cy="0"/>
        </a:xfrm>
      </p:grpSpPr>
      <p:sp>
        <p:nvSpPr>
          <p:cNvPr id="989" name="Google Shape;989;p12"/>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3200"/>
              <a:buFont typeface="Archivo"/>
              <a:buNone/>
            </a:pPr>
            <a:r>
              <a:rPr lang="en-US"/>
              <a:t>What statistics tells us</a:t>
            </a:r>
            <a:endParaRPr/>
          </a:p>
        </p:txBody>
      </p:sp>
      <p:sp>
        <p:nvSpPr>
          <p:cNvPr id="990" name="Google Shape;990;p12"/>
          <p:cNvSpPr txBox="1"/>
          <p:nvPr>
            <p:ph idx="1" type="body"/>
          </p:nvPr>
        </p:nvSpPr>
        <p:spPr>
          <a:xfrm>
            <a:off x="480001" y="1104000"/>
            <a:ext cx="9749849" cy="370416"/>
          </a:xfrm>
          <a:prstGeom prst="rect">
            <a:avLst/>
          </a:prstGeom>
          <a:noFill/>
          <a:ln>
            <a:noFill/>
          </a:ln>
        </p:spPr>
        <p:txBody>
          <a:bodyPr anchorCtr="0" anchor="t" bIns="0" lIns="0" spcFirstLastPara="1" rIns="0" wrap="square" tIns="0">
            <a:normAutofit/>
          </a:bodyPr>
          <a:lstStyle/>
          <a:p>
            <a:pPr indent="0" lvl="0" marL="0" rtl="0" algn="l">
              <a:lnSpc>
                <a:spcPct val="120000"/>
              </a:lnSpc>
              <a:spcBef>
                <a:spcPts val="0"/>
              </a:spcBef>
              <a:spcAft>
                <a:spcPts val="0"/>
              </a:spcAft>
              <a:buSzPts val="1867"/>
              <a:buNone/>
            </a:pPr>
            <a:r>
              <a:t/>
            </a:r>
            <a:endParaRPr/>
          </a:p>
        </p:txBody>
      </p:sp>
      <p:sp>
        <p:nvSpPr>
          <p:cNvPr id="991" name="Google Shape;991;p12"/>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992" name="Google Shape;992;p12"/>
          <p:cNvPicPr preferRelativeResize="0"/>
          <p:nvPr/>
        </p:nvPicPr>
        <p:blipFill rotWithShape="1">
          <a:blip r:embed="rId3">
            <a:alphaModFix/>
          </a:blip>
          <a:srcRect b="0" l="0" r="0" t="0"/>
          <a:stretch/>
        </p:blipFill>
        <p:spPr>
          <a:xfrm>
            <a:off x="0" y="2183097"/>
            <a:ext cx="5879352" cy="3570903"/>
          </a:xfrm>
          <a:prstGeom prst="rect">
            <a:avLst/>
          </a:prstGeom>
          <a:noFill/>
          <a:ln>
            <a:noFill/>
          </a:ln>
        </p:spPr>
      </p:pic>
      <p:sp>
        <p:nvSpPr>
          <p:cNvPr id="993" name="Google Shape;993;p12"/>
          <p:cNvSpPr txBox="1"/>
          <p:nvPr/>
        </p:nvSpPr>
        <p:spPr>
          <a:xfrm>
            <a:off x="5879352" y="1638190"/>
            <a:ext cx="6096000" cy="419602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800">
                <a:solidFill>
                  <a:schemeClr val="dk1"/>
                </a:solidFill>
                <a:latin typeface="Arial"/>
                <a:ea typeface="Arial"/>
                <a:cs typeface="Arial"/>
                <a:sym typeface="Arial"/>
              </a:rPr>
              <a:t>The Fisher/FDR tissue analysis tells us:</a:t>
            </a:r>
            <a:endParaRPr/>
          </a:p>
          <a:p>
            <a:pPr indent="0" lvl="0" marL="0" marR="0" rtl="0" algn="l">
              <a:lnSpc>
                <a:spcPct val="150000"/>
              </a:lnSpc>
              <a:spcBef>
                <a:spcPts val="0"/>
              </a:spcBef>
              <a:spcAft>
                <a:spcPts val="0"/>
              </a:spcAft>
              <a:buNone/>
            </a:pPr>
            <a:r>
              <a:rPr lang="en-US" sz="1800">
                <a:solidFill>
                  <a:schemeClr val="dk1"/>
                </a:solidFill>
                <a:latin typeface="Arial"/>
                <a:ea typeface="Arial"/>
                <a:cs typeface="Arial"/>
                <a:sym typeface="Arial"/>
              </a:rPr>
              <a:t> In which organs is pathology </a:t>
            </a:r>
            <a:r>
              <a:rPr b="1" lang="en-US" sz="1800">
                <a:solidFill>
                  <a:schemeClr val="dk1"/>
                </a:solidFill>
                <a:latin typeface="Arial"/>
                <a:ea typeface="Arial"/>
                <a:cs typeface="Arial"/>
                <a:sym typeface="Arial"/>
              </a:rPr>
              <a:t>more frequent</a:t>
            </a:r>
            <a:r>
              <a:rPr lang="en-US" sz="1800">
                <a:solidFill>
                  <a:schemeClr val="dk1"/>
                </a:solidFill>
                <a:latin typeface="Arial"/>
                <a:ea typeface="Arial"/>
                <a:cs typeface="Arial"/>
                <a:sym typeface="Arial"/>
              </a:rPr>
              <a:t> in females vs males?</a:t>
            </a: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 with effect sizes (logOR) and corrected significance (FDR)</a:t>
            </a:r>
            <a:endParaRPr/>
          </a:p>
          <a:p>
            <a:pPr indent="0" lvl="0" marL="0" marR="0" rtl="0" algn="l">
              <a:lnSpc>
                <a:spcPct val="150000"/>
              </a:lnSpc>
              <a:spcBef>
                <a:spcPts val="0"/>
              </a:spcBef>
              <a:spcAft>
                <a:spcPts val="0"/>
              </a:spcAft>
              <a:buNone/>
            </a:pPr>
            <a:r>
              <a:rPr lang="en-US" sz="1800">
                <a:solidFill>
                  <a:schemeClr val="dk1"/>
                </a:solidFill>
                <a:latin typeface="Arial"/>
                <a:ea typeface="Arial"/>
                <a:cs typeface="Arial"/>
                <a:sym typeface="Arial"/>
              </a:rPr>
              <a:t>It is:</a:t>
            </a:r>
            <a:endParaRPr/>
          </a:p>
          <a:p>
            <a:pPr indent="-285750" lvl="0" marL="285750" marR="0" rtl="0" algn="l">
              <a:lnSpc>
                <a:spcPct val="150000"/>
              </a:lnSpc>
              <a:spcBef>
                <a:spcPts val="0"/>
              </a:spcBef>
              <a:spcAft>
                <a:spcPts val="0"/>
              </a:spcAft>
              <a:buClr>
                <a:schemeClr val="dk1"/>
              </a:buClr>
              <a:buSzPts val="1800"/>
              <a:buFont typeface="Arial"/>
              <a:buChar char="•"/>
            </a:pPr>
            <a:r>
              <a:rPr b="1" lang="en-US" sz="1800">
                <a:solidFill>
                  <a:schemeClr val="dk1"/>
                </a:solidFill>
                <a:latin typeface="Arial"/>
                <a:ea typeface="Arial"/>
                <a:cs typeface="Arial"/>
                <a:sym typeface="Arial"/>
              </a:rPr>
              <a:t>transparent</a:t>
            </a:r>
            <a:endParaRPr sz="1800">
              <a:solidFill>
                <a:schemeClr val="dk1"/>
              </a:solidFill>
              <a:latin typeface="Arial"/>
              <a:ea typeface="Arial"/>
              <a:cs typeface="Arial"/>
              <a:sym typeface="Arial"/>
            </a:endParaRPr>
          </a:p>
          <a:p>
            <a:pPr indent="-285750" lvl="0" marL="285750" marR="0" rtl="0" algn="l">
              <a:lnSpc>
                <a:spcPct val="150000"/>
              </a:lnSpc>
              <a:spcBef>
                <a:spcPts val="0"/>
              </a:spcBef>
              <a:spcAft>
                <a:spcPts val="0"/>
              </a:spcAft>
              <a:buClr>
                <a:schemeClr val="dk1"/>
              </a:buClr>
              <a:buSzPts val="1800"/>
              <a:buFont typeface="Arial"/>
              <a:buChar char="•"/>
            </a:pPr>
            <a:r>
              <a:rPr b="1" lang="en-US" sz="1800">
                <a:solidFill>
                  <a:schemeClr val="dk1"/>
                </a:solidFill>
                <a:latin typeface="Arial"/>
                <a:ea typeface="Arial"/>
                <a:cs typeface="Arial"/>
                <a:sym typeface="Arial"/>
              </a:rPr>
              <a:t>easy to interpret biologically</a:t>
            </a:r>
            <a:endParaRPr sz="1800">
              <a:solidFill>
                <a:schemeClr val="dk1"/>
              </a:solidFill>
              <a:latin typeface="Arial"/>
              <a:ea typeface="Arial"/>
              <a:cs typeface="Arial"/>
              <a:sym typeface="Arial"/>
            </a:endParaRPr>
          </a:p>
          <a:p>
            <a:pPr indent="-285750" lvl="0" marL="285750" marR="0" rtl="0" algn="l">
              <a:lnSpc>
                <a:spcPct val="150000"/>
              </a:lnSpc>
              <a:spcBef>
                <a:spcPts val="0"/>
              </a:spcBef>
              <a:spcAft>
                <a:spcPts val="0"/>
              </a:spcAft>
              <a:buClr>
                <a:schemeClr val="dk1"/>
              </a:buClr>
              <a:buSzPts val="1800"/>
              <a:buFont typeface="Arial"/>
              <a:buChar char="•"/>
            </a:pPr>
            <a:r>
              <a:rPr b="1" lang="en-US" sz="1800">
                <a:solidFill>
                  <a:schemeClr val="dk1"/>
                </a:solidFill>
                <a:latin typeface="Arial"/>
                <a:ea typeface="Arial"/>
                <a:cs typeface="Arial"/>
                <a:sym typeface="Arial"/>
              </a:rPr>
              <a:t>directly overview organ vulnerability</a:t>
            </a:r>
            <a:endParaRPr sz="1800">
              <a:solidFill>
                <a:schemeClr val="dk1"/>
              </a:solidFill>
              <a:latin typeface="Arial"/>
              <a:ea typeface="Arial"/>
              <a:cs typeface="Arial"/>
              <a:sym typeface="Arial"/>
            </a:endParaRPr>
          </a:p>
          <a:p>
            <a:pPr indent="0" lvl="0" marL="0" marR="0" rtl="0" algn="l">
              <a:lnSpc>
                <a:spcPct val="150000"/>
              </a:lnSpc>
              <a:spcBef>
                <a:spcPts val="0"/>
              </a:spcBef>
              <a:spcAft>
                <a:spcPts val="0"/>
              </a:spcAft>
              <a:buNone/>
            </a:pPr>
            <a:r>
              <a:rPr lang="en-US" sz="1800">
                <a:solidFill>
                  <a:schemeClr val="dk1"/>
                </a:solidFill>
                <a:latin typeface="Arial"/>
                <a:ea typeface="Arial"/>
                <a:cs typeface="Arial"/>
                <a:sym typeface="Arial"/>
              </a:rPr>
              <a:t>This is the </a:t>
            </a:r>
            <a:r>
              <a:rPr b="1" lang="en-US" sz="1800">
                <a:solidFill>
                  <a:schemeClr val="dk1"/>
                </a:solidFill>
                <a:latin typeface="Arial"/>
                <a:ea typeface="Arial"/>
                <a:cs typeface="Arial"/>
                <a:sym typeface="Arial"/>
              </a:rPr>
              <a:t>confirmatory / descriptive layer</a:t>
            </a:r>
            <a:r>
              <a:rPr lang="en-US" sz="1800">
                <a:solidFill>
                  <a:schemeClr val="dk1"/>
                </a:solidFill>
                <a:latin typeface="Arial"/>
                <a:ea typeface="Arial"/>
                <a:cs typeface="Arial"/>
                <a:sym typeface="Arial"/>
              </a:rPr>
              <a: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13"/>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3200"/>
              <a:buFont typeface="Archivo"/>
              <a:buNone/>
            </a:pPr>
            <a:r>
              <a:rPr lang="en-US"/>
              <a:t>Why adding ML?</a:t>
            </a:r>
            <a:endParaRPr/>
          </a:p>
        </p:txBody>
      </p:sp>
      <p:sp>
        <p:nvSpPr>
          <p:cNvPr id="999" name="Google Shape;999;p13"/>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1000" name="Google Shape;1000;p13"/>
          <p:cNvSpPr txBox="1"/>
          <p:nvPr>
            <p:ph idx="2" type="body"/>
          </p:nvPr>
        </p:nvSpPr>
        <p:spPr>
          <a:xfrm>
            <a:off x="480001" y="1260805"/>
            <a:ext cx="9749365" cy="3985195"/>
          </a:xfrm>
          <a:prstGeom prst="rect">
            <a:avLst/>
          </a:prstGeom>
          <a:noFill/>
          <a:ln>
            <a:noFill/>
          </a:ln>
        </p:spPr>
        <p:txBody>
          <a:bodyPr anchorCtr="0" anchor="t" bIns="0" lIns="0" spcFirstLastPara="1" rIns="0" wrap="square" tIns="0">
            <a:noAutofit/>
          </a:bodyPr>
          <a:lstStyle/>
          <a:p>
            <a:pPr indent="-228594" lvl="0" marL="228594" rtl="0" algn="l">
              <a:lnSpc>
                <a:spcPct val="120000"/>
              </a:lnSpc>
              <a:spcBef>
                <a:spcPts val="0"/>
              </a:spcBef>
              <a:spcAft>
                <a:spcPts val="0"/>
              </a:spcAft>
              <a:buSzPts val="1800"/>
              <a:buFont typeface="Arial"/>
              <a:buChar char="•"/>
            </a:pPr>
            <a:r>
              <a:rPr lang="en-US" sz="1800">
                <a:latin typeface="Arial"/>
                <a:ea typeface="Arial"/>
                <a:cs typeface="Arial"/>
                <a:sym typeface="Arial"/>
              </a:rPr>
              <a:t>Because pathology findings are multivariate and co-occur</a:t>
            </a:r>
            <a:endParaRPr/>
          </a:p>
          <a:p>
            <a:pPr indent="-228594" lvl="0" marL="228594" rtl="0" algn="l">
              <a:lnSpc>
                <a:spcPct val="120000"/>
              </a:lnSpc>
              <a:spcBef>
                <a:spcPts val="667"/>
              </a:spcBef>
              <a:spcAft>
                <a:spcPts val="0"/>
              </a:spcAft>
              <a:buSzPts val="1800"/>
              <a:buFont typeface="Arial"/>
              <a:buChar char="•"/>
            </a:pPr>
            <a:r>
              <a:rPr lang="en-US" sz="1800">
                <a:latin typeface="Arial"/>
                <a:ea typeface="Arial"/>
                <a:cs typeface="Arial"/>
                <a:sym typeface="Arial"/>
              </a:rPr>
              <a:t>Real toxicology pathology is not one lesion at a time it’s patterns like:</a:t>
            </a:r>
            <a:endParaRPr/>
          </a:p>
          <a:p>
            <a:pPr indent="0" lvl="0" marL="0" rtl="0" algn="l">
              <a:lnSpc>
                <a:spcPct val="120000"/>
              </a:lnSpc>
              <a:spcBef>
                <a:spcPts val="667"/>
              </a:spcBef>
              <a:spcAft>
                <a:spcPts val="0"/>
              </a:spcAft>
              <a:buSzPts val="1800"/>
              <a:buNone/>
            </a:pPr>
            <a:r>
              <a:rPr lang="en-US" sz="1800">
                <a:latin typeface="Arial"/>
                <a:ea typeface="Arial"/>
                <a:cs typeface="Arial"/>
                <a:sym typeface="Arial"/>
              </a:rPr>
              <a:t>liver change + bile duct change + inflammation</a:t>
            </a:r>
            <a:endParaRPr/>
          </a:p>
          <a:p>
            <a:pPr indent="0" lvl="0" marL="0" rtl="0" algn="l">
              <a:lnSpc>
                <a:spcPct val="120000"/>
              </a:lnSpc>
              <a:spcBef>
                <a:spcPts val="667"/>
              </a:spcBef>
              <a:spcAft>
                <a:spcPts val="0"/>
              </a:spcAft>
              <a:buSzPts val="1800"/>
              <a:buNone/>
            </a:pPr>
            <a:r>
              <a:rPr lang="en-US" sz="1800">
                <a:latin typeface="Arial"/>
                <a:ea typeface="Arial"/>
                <a:cs typeface="Arial"/>
                <a:sym typeface="Arial"/>
              </a:rPr>
              <a:t>lung infiltrate + hemorrhage + vascular signal</a:t>
            </a:r>
            <a:endParaRPr/>
          </a:p>
          <a:p>
            <a:pPr indent="0" lvl="0" marL="0" rtl="0" algn="l">
              <a:lnSpc>
                <a:spcPct val="120000"/>
              </a:lnSpc>
              <a:spcBef>
                <a:spcPts val="667"/>
              </a:spcBef>
              <a:spcAft>
                <a:spcPts val="0"/>
              </a:spcAft>
              <a:buSzPts val="1800"/>
              <a:buNone/>
            </a:pPr>
            <a:r>
              <a:rPr lang="en-US" sz="1800">
                <a:latin typeface="Arial"/>
                <a:ea typeface="Arial"/>
                <a:cs typeface="Arial"/>
                <a:sym typeface="Arial"/>
              </a:rPr>
              <a:t>A model can learn:</a:t>
            </a:r>
            <a:endParaRPr/>
          </a:p>
          <a:p>
            <a:pPr indent="-228594" lvl="0" marL="228594" rtl="0" algn="l">
              <a:lnSpc>
                <a:spcPct val="120000"/>
              </a:lnSpc>
              <a:spcBef>
                <a:spcPts val="667"/>
              </a:spcBef>
              <a:spcAft>
                <a:spcPts val="0"/>
              </a:spcAft>
              <a:buSzPts val="1800"/>
              <a:buFont typeface="Arial"/>
              <a:buChar char="•"/>
            </a:pPr>
            <a:r>
              <a:rPr lang="en-US" sz="1800">
                <a:latin typeface="Arial"/>
                <a:ea typeface="Arial"/>
                <a:cs typeface="Arial"/>
                <a:sym typeface="Arial"/>
              </a:rPr>
              <a:t>combinations of findings that jointly separate sexes</a:t>
            </a:r>
            <a:br>
              <a:rPr lang="en-US" sz="1800">
                <a:latin typeface="Arial"/>
                <a:ea typeface="Arial"/>
                <a:cs typeface="Arial"/>
                <a:sym typeface="Arial"/>
              </a:rPr>
            </a:br>
            <a:r>
              <a:rPr lang="en-US" sz="1800">
                <a:latin typeface="Arial"/>
                <a:ea typeface="Arial"/>
                <a:cs typeface="Arial"/>
                <a:sym typeface="Arial"/>
              </a:rPr>
              <a:t>non-linear interactions (dependencies) between lesions</a:t>
            </a:r>
            <a:endParaRPr/>
          </a:p>
          <a:p>
            <a:pPr indent="-228594" lvl="0" marL="228594" rtl="0" algn="l">
              <a:lnSpc>
                <a:spcPct val="120000"/>
              </a:lnSpc>
              <a:spcBef>
                <a:spcPts val="667"/>
              </a:spcBef>
              <a:spcAft>
                <a:spcPts val="0"/>
              </a:spcAft>
              <a:buSzPts val="1800"/>
              <a:buFont typeface="Arial"/>
              <a:buChar char="•"/>
            </a:pPr>
            <a:r>
              <a:rPr lang="en-US" sz="1800">
                <a:latin typeface="Arial"/>
                <a:ea typeface="Arial"/>
                <a:cs typeface="Arial"/>
                <a:sym typeface="Arial"/>
              </a:rPr>
              <a:t>rare but highly discriminative lesion descriptors</a:t>
            </a:r>
            <a:endParaRPr/>
          </a:p>
          <a:p>
            <a:pPr indent="-228594" lvl="0" marL="228594" rtl="0" algn="l">
              <a:lnSpc>
                <a:spcPct val="120000"/>
              </a:lnSpc>
              <a:spcBef>
                <a:spcPts val="667"/>
              </a:spcBef>
              <a:spcAft>
                <a:spcPts val="0"/>
              </a:spcAft>
              <a:buSzPts val="1800"/>
              <a:buFont typeface="Arial"/>
              <a:buChar char="•"/>
            </a:pPr>
            <a:r>
              <a:rPr lang="en-US" sz="1800">
                <a:latin typeface="Arial"/>
                <a:ea typeface="Arial"/>
                <a:cs typeface="Arial"/>
                <a:sym typeface="Arial"/>
              </a:rPr>
              <a:t>feature then tells you:</a:t>
            </a:r>
            <a:endParaRPr/>
          </a:p>
          <a:p>
            <a:pPr indent="-228594" lvl="0" marL="228594" rtl="0" algn="l">
              <a:lnSpc>
                <a:spcPct val="120000"/>
              </a:lnSpc>
              <a:spcBef>
                <a:spcPts val="667"/>
              </a:spcBef>
              <a:spcAft>
                <a:spcPts val="0"/>
              </a:spcAft>
              <a:buSzPts val="1800"/>
              <a:buFont typeface="Arial"/>
              <a:buChar char="•"/>
            </a:pPr>
            <a:r>
              <a:rPr lang="en-US" sz="1800">
                <a:latin typeface="Arial"/>
                <a:ea typeface="Arial"/>
                <a:cs typeface="Arial"/>
                <a:sym typeface="Arial"/>
              </a:rPr>
              <a:t>which specific lesions/features drive the classification</a:t>
            </a:r>
            <a:endParaRPr/>
          </a:p>
          <a:p>
            <a:pPr indent="-228594" lvl="0" marL="228594" rtl="0" algn="l">
              <a:lnSpc>
                <a:spcPct val="120000"/>
              </a:lnSpc>
              <a:spcBef>
                <a:spcPts val="667"/>
              </a:spcBef>
              <a:spcAft>
                <a:spcPts val="0"/>
              </a:spcAft>
              <a:buSzPts val="1800"/>
              <a:buFont typeface="Arial"/>
              <a:buChar char="•"/>
            </a:pPr>
            <a:r>
              <a:rPr lang="en-US" sz="1800">
                <a:latin typeface="Arial"/>
                <a:ea typeface="Arial"/>
                <a:cs typeface="Arial"/>
                <a:sym typeface="Arial"/>
              </a:rPr>
              <a:t>This is the </a:t>
            </a:r>
            <a:r>
              <a:rPr b="1" lang="en-US" sz="1800">
                <a:latin typeface="Arial"/>
                <a:ea typeface="Arial"/>
                <a:cs typeface="Arial"/>
                <a:sym typeface="Arial"/>
              </a:rPr>
              <a:t>discovery / pattern-mining layer</a:t>
            </a:r>
            <a:r>
              <a:rPr lang="en-US" sz="1800">
                <a:latin typeface="Arial"/>
                <a:ea typeface="Arial"/>
                <a:cs typeface="Arial"/>
                <a:sym typeface="Arial"/>
              </a:rPr>
              <a: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4" name="Shape 1004"/>
        <p:cNvGrpSpPr/>
        <p:nvPr/>
      </p:nvGrpSpPr>
      <p:grpSpPr>
        <a:xfrm>
          <a:off x="0" y="0"/>
          <a:ext cx="0" cy="0"/>
          <a:chOff x="0" y="0"/>
          <a:chExt cx="0" cy="0"/>
        </a:xfrm>
      </p:grpSpPr>
      <p:sp>
        <p:nvSpPr>
          <p:cNvPr id="1005" name="Google Shape;1005;p14"/>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3200"/>
              <a:buFont typeface="Archivo"/>
              <a:buNone/>
            </a:pPr>
            <a:r>
              <a:rPr lang="en-US"/>
              <a:t>Statistics vs. ML</a:t>
            </a:r>
            <a:endParaRPr/>
          </a:p>
        </p:txBody>
      </p:sp>
      <p:sp>
        <p:nvSpPr>
          <p:cNvPr id="1006" name="Google Shape;1006;p14"/>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1007" name="Google Shape;1007;p14"/>
          <p:cNvSpPr txBox="1"/>
          <p:nvPr>
            <p:ph idx="2" type="body"/>
          </p:nvPr>
        </p:nvSpPr>
        <p:spPr>
          <a:xfrm>
            <a:off x="480001" y="2503289"/>
            <a:ext cx="11835291" cy="1227965"/>
          </a:xfrm>
          <a:prstGeom prst="rect">
            <a:avLst/>
          </a:prstGeom>
          <a:noFill/>
          <a:ln>
            <a:noFill/>
          </a:ln>
        </p:spPr>
        <p:txBody>
          <a:bodyPr anchorCtr="0" anchor="ctr" bIns="45700" lIns="91425" spcFirstLastPara="1" rIns="91425" wrap="square" tIns="45700">
            <a:spAutoFit/>
          </a:bodyPr>
          <a:lstStyle/>
          <a:p>
            <a:pPr indent="-127000" lvl="0" marL="0" marR="0" rtl="0" algn="l">
              <a:lnSpc>
                <a:spcPct val="200000"/>
              </a:lnSpc>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 Statistics</a:t>
            </a:r>
            <a:r>
              <a:rPr b="0" i="0" lang="en-US" sz="2000" u="none" cap="none" strike="noStrike">
                <a:solidFill>
                  <a:schemeClr val="dk1"/>
                </a:solidFill>
                <a:latin typeface="Arial"/>
                <a:ea typeface="Arial"/>
                <a:cs typeface="Arial"/>
                <a:sym typeface="Arial"/>
              </a:rPr>
              <a:t> = what differs in prevalence? (univariate, tissue burden)</a:t>
            </a:r>
            <a:endParaRPr/>
          </a:p>
          <a:p>
            <a:pPr indent="-127000" lvl="0" marL="0" marR="0" rtl="0" algn="l">
              <a:lnSpc>
                <a:spcPct val="200000"/>
              </a:lnSpc>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 ML + </a:t>
            </a:r>
            <a:r>
              <a:rPr b="1" lang="en-US" sz="2000">
                <a:latin typeface="Arial"/>
                <a:ea typeface="Arial"/>
                <a:cs typeface="Arial"/>
                <a:sym typeface="Arial"/>
              </a:rPr>
              <a:t>feature importance</a:t>
            </a:r>
            <a:r>
              <a:rPr b="0" i="0" lang="en-US" sz="2000" u="none" cap="none" strike="noStrike">
                <a:solidFill>
                  <a:schemeClr val="dk1"/>
                </a:solidFill>
                <a:latin typeface="Arial"/>
                <a:ea typeface="Arial"/>
                <a:cs typeface="Arial"/>
                <a:sym typeface="Arial"/>
              </a:rPr>
              <a:t> = what patterns best discriminate sex? (multivariate, lesion combinations)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1" name="Shape 1011"/>
        <p:cNvGrpSpPr/>
        <p:nvPr/>
      </p:nvGrpSpPr>
      <p:grpSpPr>
        <a:xfrm>
          <a:off x="0" y="0"/>
          <a:ext cx="0" cy="0"/>
          <a:chOff x="0" y="0"/>
          <a:chExt cx="0" cy="0"/>
        </a:xfrm>
      </p:grpSpPr>
      <p:pic>
        <p:nvPicPr>
          <p:cNvPr id="1012" name="Google Shape;1012;p15"/>
          <p:cNvPicPr preferRelativeResize="0"/>
          <p:nvPr/>
        </p:nvPicPr>
        <p:blipFill rotWithShape="1">
          <a:blip r:embed="rId3">
            <a:alphaModFix/>
          </a:blip>
          <a:srcRect b="0" l="0" r="0" t="0"/>
          <a:stretch/>
        </p:blipFill>
        <p:spPr>
          <a:xfrm>
            <a:off x="1778982" y="915855"/>
            <a:ext cx="7352413" cy="5291787"/>
          </a:xfrm>
          <a:prstGeom prst="rect">
            <a:avLst/>
          </a:prstGeom>
          <a:noFill/>
          <a:ln>
            <a:noFill/>
          </a:ln>
        </p:spPr>
      </p:pic>
      <p:sp>
        <p:nvSpPr>
          <p:cNvPr id="1013" name="Google Shape;1013;p15"/>
          <p:cNvSpPr txBox="1"/>
          <p:nvPr>
            <p:ph type="title"/>
          </p:nvPr>
        </p:nvSpPr>
        <p:spPr>
          <a:xfrm>
            <a:off x="1" y="240541"/>
            <a:ext cx="8394700" cy="796800"/>
          </a:xfrm>
          <a:prstGeom prst="rect">
            <a:avLst/>
          </a:prstGeom>
          <a:noFill/>
          <a:ln>
            <a:noFill/>
          </a:ln>
        </p:spPr>
        <p:txBody>
          <a:bodyPr anchorCtr="0" anchor="ctr" bIns="0" lIns="0" spcFirstLastPara="1" rIns="0" wrap="square" tIns="0">
            <a:normAutofit fontScale="90000"/>
          </a:bodyPr>
          <a:lstStyle/>
          <a:p>
            <a:pPr indent="0" lvl="0" marL="0" rtl="0" algn="l">
              <a:lnSpc>
                <a:spcPct val="90000"/>
              </a:lnSpc>
              <a:spcBef>
                <a:spcPts val="0"/>
              </a:spcBef>
              <a:spcAft>
                <a:spcPts val="0"/>
              </a:spcAft>
              <a:buClr>
                <a:schemeClr val="dk1"/>
              </a:buClr>
              <a:buSzPct val="100000"/>
              <a:buFont typeface="Archivo"/>
              <a:buNone/>
            </a:pPr>
            <a:r>
              <a:rPr lang="en-US" sz="4000"/>
              <a:t>Schematic overview for the ML approach</a:t>
            </a:r>
            <a:endParaRPr/>
          </a:p>
        </p:txBody>
      </p:sp>
      <p:sp>
        <p:nvSpPr>
          <p:cNvPr id="1014" name="Google Shape;1014;p15"/>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1015" name="Google Shape;1015;p15"/>
          <p:cNvSpPr/>
          <p:nvPr/>
        </p:nvSpPr>
        <p:spPr>
          <a:xfrm>
            <a:off x="901336" y="3403964"/>
            <a:ext cx="2546938" cy="271549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chivo"/>
              <a:ea typeface="Archivo"/>
              <a:cs typeface="Archivo"/>
              <a:sym typeface="Archivo"/>
            </a:endParaRPr>
          </a:p>
        </p:txBody>
      </p:sp>
      <p:pic>
        <p:nvPicPr>
          <p:cNvPr id="1016" name="Google Shape;1016;p15"/>
          <p:cNvPicPr preferRelativeResize="0"/>
          <p:nvPr/>
        </p:nvPicPr>
        <p:blipFill rotWithShape="1">
          <a:blip r:embed="rId4">
            <a:alphaModFix/>
          </a:blip>
          <a:srcRect b="0" l="0" r="0" t="0"/>
          <a:stretch/>
        </p:blipFill>
        <p:spPr>
          <a:xfrm>
            <a:off x="3147453" y="3064339"/>
            <a:ext cx="1105522" cy="1926365"/>
          </a:xfrm>
          <a:prstGeom prst="rect">
            <a:avLst/>
          </a:prstGeom>
          <a:noFill/>
          <a:ln>
            <a:noFill/>
          </a:ln>
        </p:spPr>
      </p:pic>
      <p:pic>
        <p:nvPicPr>
          <p:cNvPr id="1017" name="Google Shape;1017;p15"/>
          <p:cNvPicPr preferRelativeResize="0"/>
          <p:nvPr/>
        </p:nvPicPr>
        <p:blipFill rotWithShape="1">
          <a:blip r:embed="rId5">
            <a:alphaModFix/>
          </a:blip>
          <a:srcRect b="0" l="0" r="0" t="0"/>
          <a:stretch/>
        </p:blipFill>
        <p:spPr>
          <a:xfrm>
            <a:off x="504140" y="4313990"/>
            <a:ext cx="4944285" cy="1353429"/>
          </a:xfrm>
          <a:prstGeom prst="rect">
            <a:avLst/>
          </a:prstGeom>
          <a:noFill/>
          <a:ln>
            <a:noFill/>
          </a:ln>
        </p:spPr>
      </p:pic>
      <p:pic>
        <p:nvPicPr>
          <p:cNvPr descr="Magnifying glass outline" id="1018" name="Google Shape;1018;p15"/>
          <p:cNvPicPr preferRelativeResize="0"/>
          <p:nvPr/>
        </p:nvPicPr>
        <p:blipFill rotWithShape="1">
          <a:blip r:embed="rId6">
            <a:alphaModFix/>
          </a:blip>
          <a:srcRect b="0" l="0" r="0" t="0"/>
          <a:stretch/>
        </p:blipFill>
        <p:spPr>
          <a:xfrm>
            <a:off x="2030922" y="3393627"/>
            <a:ext cx="1165413" cy="1165413"/>
          </a:xfrm>
          <a:prstGeom prst="rect">
            <a:avLst/>
          </a:prstGeom>
          <a:noFill/>
          <a:ln>
            <a:noFill/>
          </a:ln>
        </p:spPr>
      </p:pic>
      <p:pic>
        <p:nvPicPr>
          <p:cNvPr descr="Excellence Career Opportunities | BSC-CNS" id="1019" name="Google Shape;1019;p15"/>
          <p:cNvPicPr preferRelativeResize="0"/>
          <p:nvPr/>
        </p:nvPicPr>
        <p:blipFill rotWithShape="1">
          <a:blip r:embed="rId7">
            <a:alphaModFix/>
          </a:blip>
          <a:srcRect b="0" l="0" r="0" t="0"/>
          <a:stretch/>
        </p:blipFill>
        <p:spPr>
          <a:xfrm>
            <a:off x="9131395" y="6467580"/>
            <a:ext cx="900498" cy="287852"/>
          </a:xfrm>
          <a:prstGeom prst="rect">
            <a:avLst/>
          </a:prstGeom>
          <a:noFill/>
          <a:ln>
            <a:noFill/>
          </a:ln>
        </p:spPr>
      </p:pic>
      <p:pic>
        <p:nvPicPr>
          <p:cNvPr descr="Bioinfo4Women. Outstanding Young Female Bioinformaticians Programme |  BSC-CNS" id="1020" name="Google Shape;1020;p15"/>
          <p:cNvPicPr preferRelativeResize="0"/>
          <p:nvPr/>
        </p:nvPicPr>
        <p:blipFill rotWithShape="1">
          <a:blip r:embed="rId8">
            <a:alphaModFix/>
          </a:blip>
          <a:srcRect b="0" l="0" r="0" t="0"/>
          <a:stretch/>
        </p:blipFill>
        <p:spPr>
          <a:xfrm>
            <a:off x="9837398" y="6295123"/>
            <a:ext cx="1662443" cy="626741"/>
          </a:xfrm>
          <a:prstGeom prst="rect">
            <a:avLst/>
          </a:prstGeom>
          <a:noFill/>
          <a:ln>
            <a:noFill/>
          </a:ln>
        </p:spPr>
      </p:pic>
      <p:pic>
        <p:nvPicPr>
          <p:cNvPr descr="A black background with blue text&#10;&#10;AI-generated content may be incorrect." id="1021" name="Google Shape;1021;p15"/>
          <p:cNvPicPr preferRelativeResize="0"/>
          <p:nvPr/>
        </p:nvPicPr>
        <p:blipFill rotWithShape="1">
          <a:blip r:embed="rId9">
            <a:alphaModFix/>
          </a:blip>
          <a:srcRect b="0" l="0" r="0" t="0"/>
          <a:stretch/>
        </p:blipFill>
        <p:spPr>
          <a:xfrm>
            <a:off x="7873704" y="225059"/>
            <a:ext cx="2515382" cy="67531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6" name="Shape 1026"/>
        <p:cNvGrpSpPr/>
        <p:nvPr/>
      </p:nvGrpSpPr>
      <p:grpSpPr>
        <a:xfrm>
          <a:off x="0" y="0"/>
          <a:ext cx="0" cy="0"/>
          <a:chOff x="0" y="0"/>
          <a:chExt cx="0" cy="0"/>
        </a:xfrm>
      </p:grpSpPr>
      <p:sp>
        <p:nvSpPr>
          <p:cNvPr id="1027" name="Google Shape;1027;p16"/>
          <p:cNvSpPr txBox="1"/>
          <p:nvPr>
            <p:ph type="title"/>
          </p:nvPr>
        </p:nvSpPr>
        <p:spPr>
          <a:xfrm>
            <a:off x="0" y="240541"/>
            <a:ext cx="12153347"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4000"/>
              <a:buFont typeface="Archivo"/>
              <a:buNone/>
            </a:pPr>
            <a:r>
              <a:rPr lang="en-US" sz="4000"/>
              <a:t>Machine Learning Model</a:t>
            </a:r>
            <a:endParaRPr/>
          </a:p>
        </p:txBody>
      </p:sp>
      <p:sp>
        <p:nvSpPr>
          <p:cNvPr id="1028" name="Google Shape;1028;p16"/>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1029" name="Google Shape;1029;p16"/>
          <p:cNvPicPr preferRelativeResize="0"/>
          <p:nvPr/>
        </p:nvPicPr>
        <p:blipFill rotWithShape="1">
          <a:blip r:embed="rId3">
            <a:alphaModFix/>
          </a:blip>
          <a:srcRect b="0" l="0" r="0" t="0"/>
          <a:stretch/>
        </p:blipFill>
        <p:spPr>
          <a:xfrm>
            <a:off x="3682142" y="2845032"/>
            <a:ext cx="1105522" cy="1926365"/>
          </a:xfrm>
          <a:prstGeom prst="rect">
            <a:avLst/>
          </a:prstGeom>
          <a:noFill/>
          <a:ln>
            <a:noFill/>
          </a:ln>
        </p:spPr>
      </p:pic>
      <p:pic>
        <p:nvPicPr>
          <p:cNvPr id="1030" name="Google Shape;1030;p16"/>
          <p:cNvPicPr preferRelativeResize="0"/>
          <p:nvPr/>
        </p:nvPicPr>
        <p:blipFill rotWithShape="1">
          <a:blip r:embed="rId4">
            <a:alphaModFix/>
          </a:blip>
          <a:srcRect b="0" l="0" r="0" t="0"/>
          <a:stretch/>
        </p:blipFill>
        <p:spPr>
          <a:xfrm>
            <a:off x="183237" y="1379414"/>
            <a:ext cx="4944285" cy="1353429"/>
          </a:xfrm>
          <a:prstGeom prst="rect">
            <a:avLst/>
          </a:prstGeom>
          <a:noFill/>
          <a:ln>
            <a:noFill/>
          </a:ln>
        </p:spPr>
      </p:pic>
      <p:sp>
        <p:nvSpPr>
          <p:cNvPr id="1031" name="Google Shape;1031;p16"/>
          <p:cNvSpPr/>
          <p:nvPr/>
        </p:nvSpPr>
        <p:spPr>
          <a:xfrm>
            <a:off x="5253317" y="2025642"/>
            <a:ext cx="342777" cy="182750"/>
          </a:xfrm>
          <a:prstGeom prst="rightArrow">
            <a:avLst>
              <a:gd fmla="val 50000" name="adj1"/>
              <a:gd fmla="val 50000" name="adj2"/>
            </a:avLst>
          </a:prstGeom>
          <a:solidFill>
            <a:schemeClr val="accent1"/>
          </a:solidFill>
          <a:ln cap="flat" cmpd="sng" w="12700">
            <a:solidFill>
              <a:srgbClr val="0C1E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chivo"/>
              <a:ea typeface="Archivo"/>
              <a:cs typeface="Archivo"/>
              <a:sym typeface="Archivo"/>
            </a:endParaRPr>
          </a:p>
        </p:txBody>
      </p:sp>
      <p:sp>
        <p:nvSpPr>
          <p:cNvPr id="1032" name="Google Shape;1032;p16"/>
          <p:cNvSpPr txBox="1"/>
          <p:nvPr/>
        </p:nvSpPr>
        <p:spPr>
          <a:xfrm>
            <a:off x="5793940" y="1793561"/>
            <a:ext cx="254108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chivo"/>
                <a:ea typeface="Archivo"/>
                <a:cs typeface="Archivo"/>
                <a:sym typeface="Archivo"/>
              </a:rPr>
              <a:t>CatBoost</a:t>
            </a:r>
            <a:r>
              <a:rPr lang="en-US" sz="3200">
                <a:solidFill>
                  <a:schemeClr val="dk1"/>
                </a:solidFill>
                <a:latin typeface="Archivo"/>
                <a:ea typeface="Archivo"/>
                <a:cs typeface="Archivo"/>
                <a:sym typeface="Archivo"/>
              </a:rPr>
              <a:t> </a:t>
            </a:r>
            <a:r>
              <a:rPr lang="en-US" sz="2400">
                <a:solidFill>
                  <a:schemeClr val="dk1"/>
                </a:solidFill>
                <a:latin typeface="Archivo"/>
                <a:ea typeface="Archivo"/>
                <a:cs typeface="Archivo"/>
                <a:sym typeface="Archivo"/>
              </a:rPr>
              <a:t>Mode</a:t>
            </a:r>
            <a:r>
              <a:rPr lang="en-US" sz="3200">
                <a:solidFill>
                  <a:schemeClr val="dk1"/>
                </a:solidFill>
                <a:latin typeface="Archivo"/>
                <a:ea typeface="Archivo"/>
                <a:cs typeface="Archivo"/>
                <a:sym typeface="Archivo"/>
              </a:rPr>
              <a:t>l </a:t>
            </a:r>
            <a:endParaRPr/>
          </a:p>
        </p:txBody>
      </p:sp>
      <p:pic>
        <p:nvPicPr>
          <p:cNvPr descr="Excellence Career Opportunities | BSC-CNS" id="1033" name="Google Shape;1033;p16"/>
          <p:cNvPicPr preferRelativeResize="0"/>
          <p:nvPr/>
        </p:nvPicPr>
        <p:blipFill rotWithShape="1">
          <a:blip r:embed="rId5">
            <a:alphaModFix/>
          </a:blip>
          <a:srcRect b="0" l="0" r="0" t="0"/>
          <a:stretch/>
        </p:blipFill>
        <p:spPr>
          <a:xfrm>
            <a:off x="9131395" y="6467580"/>
            <a:ext cx="900498" cy="287852"/>
          </a:xfrm>
          <a:prstGeom prst="rect">
            <a:avLst/>
          </a:prstGeom>
          <a:noFill/>
          <a:ln>
            <a:noFill/>
          </a:ln>
        </p:spPr>
      </p:pic>
      <p:pic>
        <p:nvPicPr>
          <p:cNvPr descr="Bioinfo4Women. Outstanding Young Female Bioinformaticians Programme |  BSC-CNS" id="1034" name="Google Shape;1034;p16"/>
          <p:cNvPicPr preferRelativeResize="0"/>
          <p:nvPr/>
        </p:nvPicPr>
        <p:blipFill rotWithShape="1">
          <a:blip r:embed="rId6">
            <a:alphaModFix/>
          </a:blip>
          <a:srcRect b="0" l="0" r="0" t="0"/>
          <a:stretch/>
        </p:blipFill>
        <p:spPr>
          <a:xfrm>
            <a:off x="9837398" y="6295123"/>
            <a:ext cx="1662443" cy="626741"/>
          </a:xfrm>
          <a:prstGeom prst="rect">
            <a:avLst/>
          </a:prstGeom>
          <a:noFill/>
          <a:ln>
            <a:noFill/>
          </a:ln>
        </p:spPr>
      </p:pic>
      <p:pic>
        <p:nvPicPr>
          <p:cNvPr descr="A black background with blue text&#10;&#10;AI-generated content may be incorrect." id="1035" name="Google Shape;1035;p16"/>
          <p:cNvPicPr preferRelativeResize="0"/>
          <p:nvPr/>
        </p:nvPicPr>
        <p:blipFill rotWithShape="1">
          <a:blip r:embed="rId7">
            <a:alphaModFix/>
          </a:blip>
          <a:srcRect b="0" l="0" r="0" t="0"/>
          <a:stretch/>
        </p:blipFill>
        <p:spPr>
          <a:xfrm>
            <a:off x="7873704" y="225059"/>
            <a:ext cx="2515382" cy="675314"/>
          </a:xfrm>
          <a:prstGeom prst="rect">
            <a:avLst/>
          </a:prstGeom>
          <a:noFill/>
          <a:ln>
            <a:noFill/>
          </a:ln>
        </p:spPr>
      </p:pic>
      <p:pic>
        <p:nvPicPr>
          <p:cNvPr id="1036" name="Google Shape;1036;p16"/>
          <p:cNvPicPr preferRelativeResize="0"/>
          <p:nvPr/>
        </p:nvPicPr>
        <p:blipFill rotWithShape="1">
          <a:blip r:embed="rId8">
            <a:alphaModFix/>
          </a:blip>
          <a:srcRect b="0" l="0" r="0" t="0"/>
          <a:stretch/>
        </p:blipFill>
        <p:spPr>
          <a:xfrm>
            <a:off x="8328748" y="2570318"/>
            <a:ext cx="3602184" cy="1801092"/>
          </a:xfrm>
          <a:prstGeom prst="rect">
            <a:avLst/>
          </a:prstGeom>
          <a:noFill/>
          <a:ln>
            <a:noFill/>
          </a:ln>
        </p:spPr>
      </p:pic>
      <p:sp>
        <p:nvSpPr>
          <p:cNvPr id="1037" name="Google Shape;1037;p16"/>
          <p:cNvSpPr/>
          <p:nvPr/>
        </p:nvSpPr>
        <p:spPr>
          <a:xfrm>
            <a:off x="781073" y="3714252"/>
            <a:ext cx="6843540" cy="1703030"/>
          </a:xfrm>
          <a:prstGeom prst="rect">
            <a:avLst/>
          </a:prstGeom>
          <a:noFill/>
          <a:ln>
            <a:noFill/>
          </a:ln>
        </p:spPr>
        <p:txBody>
          <a:bodyPr anchorCtr="0" anchor="ctr" bIns="45700" lIns="91425" spcFirstLastPara="1" rIns="91425" wrap="square" tIns="45700">
            <a:spAutoFit/>
          </a:bodyPr>
          <a:lstStyle/>
          <a:p>
            <a:pPr indent="-114300" lvl="0" marL="0" marR="0" rtl="0" algn="l">
              <a:lnSpc>
                <a:spcPct val="150000"/>
              </a:lnSpc>
              <a:spcBef>
                <a:spcPts val="0"/>
              </a:spcBef>
              <a:spcAft>
                <a:spcPts val="0"/>
              </a:spcAft>
              <a:buClr>
                <a:schemeClr val="dk1"/>
              </a:buClr>
              <a:buSzPts val="1800"/>
              <a:buFont typeface="Archivo"/>
              <a:buChar char="•"/>
            </a:pPr>
            <a:r>
              <a:rPr b="0" i="0" lang="en-US" sz="1800" u="none" cap="none" strike="noStrike">
                <a:solidFill>
                  <a:schemeClr val="dk1"/>
                </a:solidFill>
                <a:latin typeface="Archivo"/>
                <a:ea typeface="Archivo"/>
                <a:cs typeface="Archivo"/>
                <a:sym typeface="Archivo"/>
              </a:rPr>
              <a:t>Builds an </a:t>
            </a:r>
            <a:r>
              <a:rPr b="1" i="0" lang="en-US" sz="1800" u="none" cap="none" strike="noStrike">
                <a:solidFill>
                  <a:schemeClr val="dk1"/>
                </a:solidFill>
                <a:latin typeface="Archivo"/>
                <a:ea typeface="Archivo"/>
                <a:cs typeface="Archivo"/>
                <a:sym typeface="Archivo"/>
              </a:rPr>
              <a:t>ensemble of decision trees</a:t>
            </a:r>
            <a:r>
              <a:rPr b="0" i="0" lang="en-US" sz="1800" u="none" cap="none" strike="noStrike">
                <a:solidFill>
                  <a:schemeClr val="dk1"/>
                </a:solidFill>
                <a:latin typeface="Archivo"/>
                <a:ea typeface="Archivo"/>
                <a:cs typeface="Archivo"/>
                <a:sym typeface="Archivo"/>
              </a:rPr>
              <a:t> using gradient boosting</a:t>
            </a:r>
            <a:endParaRPr/>
          </a:p>
          <a:p>
            <a:pPr indent="-114300" lvl="0" marL="0" marR="0" rtl="0" algn="l">
              <a:lnSpc>
                <a:spcPct val="150000"/>
              </a:lnSpc>
              <a:spcBef>
                <a:spcPts val="0"/>
              </a:spcBef>
              <a:spcAft>
                <a:spcPts val="0"/>
              </a:spcAft>
              <a:buClr>
                <a:schemeClr val="dk1"/>
              </a:buClr>
              <a:buSzPts val="1800"/>
              <a:buFont typeface="Archivo"/>
              <a:buChar char="•"/>
            </a:pPr>
            <a:r>
              <a:rPr b="0" i="0" lang="en-US" sz="1800" u="none" cap="none" strike="noStrike">
                <a:solidFill>
                  <a:schemeClr val="dk1"/>
                </a:solidFill>
                <a:latin typeface="Archivo"/>
                <a:ea typeface="Archivo"/>
                <a:cs typeface="Archivo"/>
                <a:sym typeface="Archivo"/>
              </a:rPr>
              <a:t>Each new tree </a:t>
            </a:r>
            <a:r>
              <a:rPr b="1" i="0" lang="en-US" sz="1800" u="none" cap="none" strike="noStrike">
                <a:solidFill>
                  <a:schemeClr val="dk1"/>
                </a:solidFill>
                <a:latin typeface="Archivo"/>
                <a:ea typeface="Archivo"/>
                <a:cs typeface="Archivo"/>
                <a:sym typeface="Archivo"/>
              </a:rPr>
              <a:t>corrects the mistakes</a:t>
            </a:r>
            <a:r>
              <a:rPr b="0" i="0" lang="en-US" sz="1800" u="none" cap="none" strike="noStrike">
                <a:solidFill>
                  <a:schemeClr val="dk1"/>
                </a:solidFill>
                <a:latin typeface="Archivo"/>
                <a:ea typeface="Archivo"/>
                <a:cs typeface="Archivo"/>
                <a:sym typeface="Archivo"/>
              </a:rPr>
              <a:t> of the previous ones</a:t>
            </a:r>
            <a:endParaRPr/>
          </a:p>
          <a:p>
            <a:pPr indent="-114300" lvl="0" marL="0" marR="0" rtl="0" algn="l">
              <a:lnSpc>
                <a:spcPct val="150000"/>
              </a:lnSpc>
              <a:spcBef>
                <a:spcPts val="0"/>
              </a:spcBef>
              <a:spcAft>
                <a:spcPts val="0"/>
              </a:spcAft>
              <a:buClr>
                <a:schemeClr val="dk1"/>
              </a:buClr>
              <a:buSzPts val="1800"/>
              <a:buFont typeface="Archivo"/>
              <a:buChar char="•"/>
            </a:pPr>
            <a:r>
              <a:rPr b="0" i="0" lang="en-US" sz="1800" u="none" cap="none" strike="noStrike">
                <a:solidFill>
                  <a:schemeClr val="dk1"/>
                </a:solidFill>
                <a:latin typeface="Archivo"/>
                <a:ea typeface="Archivo"/>
                <a:cs typeface="Archivo"/>
                <a:sym typeface="Archivo"/>
              </a:rPr>
              <a:t>Uses </a:t>
            </a:r>
            <a:r>
              <a:rPr b="1" i="0" lang="en-US" sz="1800" u="none" cap="none" strike="noStrike">
                <a:solidFill>
                  <a:schemeClr val="dk1"/>
                </a:solidFill>
                <a:latin typeface="Archivo"/>
                <a:ea typeface="Archivo"/>
                <a:cs typeface="Archivo"/>
                <a:sym typeface="Archivo"/>
              </a:rPr>
              <a:t>ordered boosting</a:t>
            </a:r>
            <a:r>
              <a:rPr b="0" i="0" lang="en-US" sz="1800" u="none" cap="none" strike="noStrike">
                <a:solidFill>
                  <a:schemeClr val="dk1"/>
                </a:solidFill>
                <a:latin typeface="Archivo"/>
                <a:ea typeface="Archivo"/>
                <a:cs typeface="Archivo"/>
                <a:sym typeface="Archivo"/>
              </a:rPr>
              <a:t> to reduce overfitting and prediction bias</a:t>
            </a:r>
            <a:endParaRPr/>
          </a:p>
          <a:p>
            <a:pPr indent="-114300" lvl="0" marL="0" marR="0" rtl="0" algn="l">
              <a:lnSpc>
                <a:spcPct val="150000"/>
              </a:lnSpc>
              <a:spcBef>
                <a:spcPts val="0"/>
              </a:spcBef>
              <a:spcAft>
                <a:spcPts val="0"/>
              </a:spcAft>
              <a:buClr>
                <a:schemeClr val="dk1"/>
              </a:buClr>
              <a:buSzPts val="1800"/>
              <a:buFont typeface="Archivo"/>
              <a:buChar char="•"/>
            </a:pPr>
            <a:r>
              <a:rPr b="0" i="0" lang="en-US" sz="1800" u="none" cap="none" strike="noStrike">
                <a:solidFill>
                  <a:schemeClr val="dk1"/>
                </a:solidFill>
                <a:latin typeface="Archivo"/>
                <a:ea typeface="Archivo"/>
                <a:cs typeface="Archivo"/>
                <a:sym typeface="Archivo"/>
              </a:rPr>
              <a:t>Handles </a:t>
            </a:r>
            <a:r>
              <a:rPr b="1" i="0" lang="en-US" sz="1800" u="none" cap="none" strike="noStrike">
                <a:solidFill>
                  <a:schemeClr val="dk1"/>
                </a:solidFill>
                <a:latin typeface="Archivo"/>
                <a:ea typeface="Archivo"/>
                <a:cs typeface="Archivo"/>
                <a:sym typeface="Archivo"/>
              </a:rPr>
              <a:t>categorical features natively</a:t>
            </a:r>
            <a:endParaRPr b="0" i="0" sz="1800" u="none" cap="none" strike="noStrike">
              <a:solidFill>
                <a:schemeClr val="dk1"/>
              </a:solidFill>
              <a:latin typeface="Archivo"/>
              <a:ea typeface="Archivo"/>
              <a:cs typeface="Archivo"/>
              <a:sym typeface="Archiv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2" name="Shape 1042"/>
        <p:cNvGrpSpPr/>
        <p:nvPr/>
      </p:nvGrpSpPr>
      <p:grpSpPr>
        <a:xfrm>
          <a:off x="0" y="0"/>
          <a:ext cx="0" cy="0"/>
          <a:chOff x="0" y="0"/>
          <a:chExt cx="0" cy="0"/>
        </a:xfrm>
      </p:grpSpPr>
      <p:sp>
        <p:nvSpPr>
          <p:cNvPr id="1043" name="Google Shape;1043;p17"/>
          <p:cNvSpPr txBox="1"/>
          <p:nvPr>
            <p:ph type="title"/>
          </p:nvPr>
        </p:nvSpPr>
        <p:spPr>
          <a:xfrm>
            <a:off x="0" y="240541"/>
            <a:ext cx="12153347"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4000"/>
              <a:buFont typeface="Archivo"/>
              <a:buNone/>
            </a:pPr>
            <a:r>
              <a:rPr lang="en-US" sz="4000"/>
              <a:t>Feature importance - SHAP</a:t>
            </a:r>
            <a:endParaRPr/>
          </a:p>
        </p:txBody>
      </p:sp>
      <p:sp>
        <p:nvSpPr>
          <p:cNvPr id="1044" name="Google Shape;1044;p17"/>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1045" name="Google Shape;1045;p17"/>
          <p:cNvPicPr preferRelativeResize="0"/>
          <p:nvPr/>
        </p:nvPicPr>
        <p:blipFill rotWithShape="1">
          <a:blip r:embed="rId3">
            <a:alphaModFix/>
          </a:blip>
          <a:srcRect b="0" l="0" r="0" t="0"/>
          <a:stretch/>
        </p:blipFill>
        <p:spPr>
          <a:xfrm>
            <a:off x="5508057" y="1832990"/>
            <a:ext cx="1105522" cy="1926365"/>
          </a:xfrm>
          <a:prstGeom prst="rect">
            <a:avLst/>
          </a:prstGeom>
          <a:noFill/>
          <a:ln>
            <a:noFill/>
          </a:ln>
        </p:spPr>
      </p:pic>
      <p:pic>
        <p:nvPicPr>
          <p:cNvPr id="1046" name="Google Shape;1046;p17"/>
          <p:cNvPicPr preferRelativeResize="0"/>
          <p:nvPr/>
        </p:nvPicPr>
        <p:blipFill rotWithShape="1">
          <a:blip r:embed="rId4">
            <a:alphaModFix/>
          </a:blip>
          <a:srcRect b="0" l="0" r="0" t="0"/>
          <a:stretch/>
        </p:blipFill>
        <p:spPr>
          <a:xfrm>
            <a:off x="183237" y="1379414"/>
            <a:ext cx="4944285" cy="1353429"/>
          </a:xfrm>
          <a:prstGeom prst="rect">
            <a:avLst/>
          </a:prstGeom>
          <a:noFill/>
          <a:ln>
            <a:noFill/>
          </a:ln>
        </p:spPr>
      </p:pic>
      <p:sp>
        <p:nvSpPr>
          <p:cNvPr id="1047" name="Google Shape;1047;p17"/>
          <p:cNvSpPr/>
          <p:nvPr/>
        </p:nvSpPr>
        <p:spPr>
          <a:xfrm>
            <a:off x="5253317" y="2025642"/>
            <a:ext cx="342777" cy="182750"/>
          </a:xfrm>
          <a:prstGeom prst="rightArrow">
            <a:avLst>
              <a:gd fmla="val 50000" name="adj1"/>
              <a:gd fmla="val 50000" name="adj2"/>
            </a:avLst>
          </a:prstGeom>
          <a:solidFill>
            <a:schemeClr val="accent1"/>
          </a:solidFill>
          <a:ln cap="flat" cmpd="sng" w="12700">
            <a:solidFill>
              <a:srgbClr val="0C1E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chivo"/>
              <a:ea typeface="Archivo"/>
              <a:cs typeface="Archivo"/>
              <a:sym typeface="Archivo"/>
            </a:endParaRPr>
          </a:p>
        </p:txBody>
      </p:sp>
      <p:sp>
        <p:nvSpPr>
          <p:cNvPr id="1048" name="Google Shape;1048;p17"/>
          <p:cNvSpPr txBox="1"/>
          <p:nvPr/>
        </p:nvSpPr>
        <p:spPr>
          <a:xfrm>
            <a:off x="5793940" y="1793561"/>
            <a:ext cx="254108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chivo"/>
                <a:ea typeface="Archivo"/>
                <a:cs typeface="Archivo"/>
                <a:sym typeface="Archivo"/>
              </a:rPr>
              <a:t>CatBoost</a:t>
            </a:r>
            <a:r>
              <a:rPr lang="en-US" sz="3200">
                <a:solidFill>
                  <a:schemeClr val="dk1"/>
                </a:solidFill>
                <a:latin typeface="Archivo"/>
                <a:ea typeface="Archivo"/>
                <a:cs typeface="Archivo"/>
                <a:sym typeface="Archivo"/>
              </a:rPr>
              <a:t> </a:t>
            </a:r>
            <a:r>
              <a:rPr lang="en-US" sz="2400">
                <a:solidFill>
                  <a:schemeClr val="dk1"/>
                </a:solidFill>
                <a:latin typeface="Archivo"/>
                <a:ea typeface="Archivo"/>
                <a:cs typeface="Archivo"/>
                <a:sym typeface="Archivo"/>
              </a:rPr>
              <a:t>Mode</a:t>
            </a:r>
            <a:r>
              <a:rPr lang="en-US" sz="3200">
                <a:solidFill>
                  <a:schemeClr val="dk1"/>
                </a:solidFill>
                <a:latin typeface="Archivo"/>
                <a:ea typeface="Archivo"/>
                <a:cs typeface="Archivo"/>
                <a:sym typeface="Archivo"/>
              </a:rPr>
              <a:t>l </a:t>
            </a:r>
            <a:endParaRPr/>
          </a:p>
        </p:txBody>
      </p:sp>
      <p:sp>
        <p:nvSpPr>
          <p:cNvPr id="1049" name="Google Shape;1049;p17"/>
          <p:cNvSpPr txBox="1"/>
          <p:nvPr/>
        </p:nvSpPr>
        <p:spPr>
          <a:xfrm>
            <a:off x="8575179" y="1888484"/>
            <a:ext cx="376096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chivo"/>
                <a:ea typeface="Archivo"/>
                <a:cs typeface="Archivo"/>
                <a:sym typeface="Archivo"/>
              </a:rPr>
              <a:t>SHAP feature importance </a:t>
            </a:r>
            <a:endParaRPr/>
          </a:p>
        </p:txBody>
      </p:sp>
      <p:sp>
        <p:nvSpPr>
          <p:cNvPr id="1050" name="Google Shape;1050;p17"/>
          <p:cNvSpPr/>
          <p:nvPr/>
        </p:nvSpPr>
        <p:spPr>
          <a:xfrm>
            <a:off x="8218491" y="2025642"/>
            <a:ext cx="342777" cy="182750"/>
          </a:xfrm>
          <a:prstGeom prst="rightArrow">
            <a:avLst>
              <a:gd fmla="val 50000" name="adj1"/>
              <a:gd fmla="val 50000" name="adj2"/>
            </a:avLst>
          </a:prstGeom>
          <a:solidFill>
            <a:schemeClr val="accent1"/>
          </a:solidFill>
          <a:ln cap="flat" cmpd="sng" w="12700">
            <a:solidFill>
              <a:srgbClr val="0C1E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chivo"/>
              <a:ea typeface="Archivo"/>
              <a:cs typeface="Archivo"/>
              <a:sym typeface="Archivo"/>
            </a:endParaRPr>
          </a:p>
        </p:txBody>
      </p:sp>
      <p:pic>
        <p:nvPicPr>
          <p:cNvPr descr="Excellence Career Opportunities | BSC-CNS" id="1051" name="Google Shape;1051;p17"/>
          <p:cNvPicPr preferRelativeResize="0"/>
          <p:nvPr/>
        </p:nvPicPr>
        <p:blipFill rotWithShape="1">
          <a:blip r:embed="rId5">
            <a:alphaModFix/>
          </a:blip>
          <a:srcRect b="0" l="0" r="0" t="0"/>
          <a:stretch/>
        </p:blipFill>
        <p:spPr>
          <a:xfrm>
            <a:off x="9131395" y="6467580"/>
            <a:ext cx="900498" cy="287852"/>
          </a:xfrm>
          <a:prstGeom prst="rect">
            <a:avLst/>
          </a:prstGeom>
          <a:noFill/>
          <a:ln>
            <a:noFill/>
          </a:ln>
        </p:spPr>
      </p:pic>
      <p:pic>
        <p:nvPicPr>
          <p:cNvPr descr="Bioinfo4Women. Outstanding Young Female Bioinformaticians Programme |  BSC-CNS" id="1052" name="Google Shape;1052;p17"/>
          <p:cNvPicPr preferRelativeResize="0"/>
          <p:nvPr/>
        </p:nvPicPr>
        <p:blipFill rotWithShape="1">
          <a:blip r:embed="rId6">
            <a:alphaModFix/>
          </a:blip>
          <a:srcRect b="0" l="0" r="0" t="0"/>
          <a:stretch/>
        </p:blipFill>
        <p:spPr>
          <a:xfrm>
            <a:off x="9837398" y="6295123"/>
            <a:ext cx="1662443" cy="626741"/>
          </a:xfrm>
          <a:prstGeom prst="rect">
            <a:avLst/>
          </a:prstGeom>
          <a:noFill/>
          <a:ln>
            <a:noFill/>
          </a:ln>
        </p:spPr>
      </p:pic>
      <p:pic>
        <p:nvPicPr>
          <p:cNvPr descr="A black background with blue text&#10;&#10;AI-generated content may be incorrect." id="1053" name="Google Shape;1053;p17"/>
          <p:cNvPicPr preferRelativeResize="0"/>
          <p:nvPr/>
        </p:nvPicPr>
        <p:blipFill rotWithShape="1">
          <a:blip r:embed="rId7">
            <a:alphaModFix/>
          </a:blip>
          <a:srcRect b="0" l="0" r="0" t="0"/>
          <a:stretch/>
        </p:blipFill>
        <p:spPr>
          <a:xfrm>
            <a:off x="7873704" y="225059"/>
            <a:ext cx="2515382" cy="675314"/>
          </a:xfrm>
          <a:prstGeom prst="rect">
            <a:avLst/>
          </a:prstGeom>
          <a:noFill/>
          <a:ln>
            <a:noFill/>
          </a:ln>
        </p:spPr>
      </p:pic>
      <p:pic>
        <p:nvPicPr>
          <p:cNvPr descr="A graph with blue and orange bars&#10;&#10;AI-generated content may be incorrect." id="1054" name="Google Shape;1054;p17"/>
          <p:cNvPicPr preferRelativeResize="0"/>
          <p:nvPr/>
        </p:nvPicPr>
        <p:blipFill rotWithShape="1">
          <a:blip r:embed="rId8">
            <a:alphaModFix/>
          </a:blip>
          <a:srcRect b="0" l="0" r="0" t="0"/>
          <a:stretch/>
        </p:blipFill>
        <p:spPr>
          <a:xfrm>
            <a:off x="6804030" y="2422207"/>
            <a:ext cx="4654729" cy="3878941"/>
          </a:xfrm>
          <a:prstGeom prst="rect">
            <a:avLst/>
          </a:prstGeom>
          <a:noFill/>
          <a:ln>
            <a:noFill/>
          </a:ln>
        </p:spPr>
      </p:pic>
      <p:sp>
        <p:nvSpPr>
          <p:cNvPr id="1055" name="Google Shape;1055;p17"/>
          <p:cNvSpPr/>
          <p:nvPr/>
        </p:nvSpPr>
        <p:spPr>
          <a:xfrm>
            <a:off x="367370" y="3645098"/>
            <a:ext cx="6436660" cy="1893339"/>
          </a:xfrm>
          <a:prstGeom prst="rect">
            <a:avLst/>
          </a:prstGeom>
          <a:noFill/>
          <a:ln>
            <a:noFill/>
          </a:ln>
        </p:spPr>
        <p:txBody>
          <a:bodyPr anchorCtr="0" anchor="ctr" bIns="45700" lIns="91425" spcFirstLastPara="1" rIns="91425" wrap="square" tIns="45700">
            <a:spAutoFit/>
          </a:bodyPr>
          <a:lstStyle/>
          <a:p>
            <a:pPr indent="-101600" lvl="0" marL="0" marR="0" rtl="0" algn="l">
              <a:lnSpc>
                <a:spcPct val="150000"/>
              </a:lnSpc>
              <a:spcBef>
                <a:spcPts val="0"/>
              </a:spcBef>
              <a:spcAft>
                <a:spcPts val="0"/>
              </a:spcAft>
              <a:buClr>
                <a:schemeClr val="dk1"/>
              </a:buClr>
              <a:buSzPts val="1600"/>
              <a:buFont typeface="Archivo"/>
              <a:buChar char="•"/>
            </a:pPr>
            <a:r>
              <a:rPr b="0" i="0" lang="en-US" sz="1600" u="none" cap="none" strike="noStrike">
                <a:solidFill>
                  <a:schemeClr val="dk1"/>
                </a:solidFill>
                <a:latin typeface="Archivo"/>
                <a:ea typeface="Archivo"/>
                <a:cs typeface="Archivo"/>
                <a:sym typeface="Archivo"/>
              </a:rPr>
              <a:t>Explains machine learning predictions using </a:t>
            </a:r>
            <a:r>
              <a:rPr b="1" i="0" lang="en-US" sz="1600" u="none" cap="none" strike="noStrike">
                <a:solidFill>
                  <a:schemeClr val="dk1"/>
                </a:solidFill>
                <a:latin typeface="Archivo"/>
                <a:ea typeface="Archivo"/>
                <a:cs typeface="Archivo"/>
                <a:sym typeface="Archivo"/>
              </a:rPr>
              <a:t>Shapley values</a:t>
            </a:r>
            <a:r>
              <a:rPr b="0" i="0" lang="en-US" sz="1600" u="none" cap="none" strike="noStrike">
                <a:solidFill>
                  <a:schemeClr val="dk1"/>
                </a:solidFill>
                <a:latin typeface="Archivo"/>
                <a:ea typeface="Archivo"/>
                <a:cs typeface="Archivo"/>
                <a:sym typeface="Archivo"/>
              </a:rPr>
              <a:t> from game theory</a:t>
            </a:r>
            <a:endParaRPr/>
          </a:p>
          <a:p>
            <a:pPr indent="-101600" lvl="0" marL="0" marR="0" rtl="0" algn="l">
              <a:lnSpc>
                <a:spcPct val="150000"/>
              </a:lnSpc>
              <a:spcBef>
                <a:spcPts val="0"/>
              </a:spcBef>
              <a:spcAft>
                <a:spcPts val="0"/>
              </a:spcAft>
              <a:buClr>
                <a:schemeClr val="dk1"/>
              </a:buClr>
              <a:buSzPts val="1600"/>
              <a:buFont typeface="Archivo"/>
              <a:buChar char="•"/>
            </a:pPr>
            <a:r>
              <a:rPr b="0" i="0" lang="en-US" sz="1600" u="none" cap="none" strike="noStrike">
                <a:solidFill>
                  <a:schemeClr val="dk1"/>
                </a:solidFill>
                <a:latin typeface="Archivo"/>
                <a:ea typeface="Archivo"/>
                <a:cs typeface="Archivo"/>
                <a:sym typeface="Archivo"/>
              </a:rPr>
              <a:t>Calculates each feature’s </a:t>
            </a:r>
            <a:r>
              <a:rPr b="1" i="0" lang="en-US" sz="1600" u="none" cap="none" strike="noStrike">
                <a:solidFill>
                  <a:schemeClr val="dk1"/>
                </a:solidFill>
                <a:latin typeface="Archivo"/>
                <a:ea typeface="Archivo"/>
                <a:cs typeface="Archivo"/>
                <a:sym typeface="Archivo"/>
              </a:rPr>
              <a:t>contribution</a:t>
            </a:r>
            <a:r>
              <a:rPr b="0" i="0" lang="en-US" sz="1600" u="none" cap="none" strike="noStrike">
                <a:solidFill>
                  <a:schemeClr val="dk1"/>
                </a:solidFill>
                <a:latin typeface="Archivo"/>
                <a:ea typeface="Archivo"/>
                <a:cs typeface="Archivo"/>
                <a:sym typeface="Archivo"/>
              </a:rPr>
              <a:t> in predicting the class</a:t>
            </a:r>
            <a:endParaRPr/>
          </a:p>
          <a:p>
            <a:pPr indent="-101600" lvl="0" marL="0" marR="0" rtl="0" algn="l">
              <a:lnSpc>
                <a:spcPct val="150000"/>
              </a:lnSpc>
              <a:spcBef>
                <a:spcPts val="0"/>
              </a:spcBef>
              <a:spcAft>
                <a:spcPts val="0"/>
              </a:spcAft>
              <a:buClr>
                <a:schemeClr val="dk1"/>
              </a:buClr>
              <a:buSzPts val="1600"/>
              <a:buFont typeface="Archivo"/>
              <a:buChar char="•"/>
            </a:pPr>
            <a:r>
              <a:rPr b="0" i="0" lang="en-US" sz="1600" u="none" cap="none" strike="noStrike">
                <a:solidFill>
                  <a:schemeClr val="dk1"/>
                </a:solidFill>
                <a:latin typeface="Archivo"/>
                <a:ea typeface="Archivo"/>
                <a:cs typeface="Archivo"/>
                <a:sym typeface="Archivo"/>
              </a:rPr>
              <a:t>Delivers </a:t>
            </a:r>
            <a:r>
              <a:rPr b="1" i="0" lang="en-US" sz="1600" u="none" cap="none" strike="noStrike">
                <a:solidFill>
                  <a:schemeClr val="dk1"/>
                </a:solidFill>
                <a:latin typeface="Archivo"/>
                <a:ea typeface="Archivo"/>
                <a:cs typeface="Archivo"/>
                <a:sym typeface="Archivo"/>
              </a:rPr>
              <a:t>consistent, interpretable explanations</a:t>
            </a:r>
            <a:r>
              <a:rPr b="0" i="0" lang="en-US" sz="1600" u="none" cap="none" strike="noStrike">
                <a:solidFill>
                  <a:schemeClr val="dk1"/>
                </a:solidFill>
                <a:latin typeface="Archivo"/>
                <a:ea typeface="Archivo"/>
                <a:cs typeface="Archivo"/>
                <a:sym typeface="Archivo"/>
              </a:rPr>
              <a:t> with intuitive visualizations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sp>
        <p:nvSpPr>
          <p:cNvPr id="1060" name="Google Shape;1060;p18"/>
          <p:cNvSpPr txBox="1"/>
          <p:nvPr>
            <p:ph type="title"/>
          </p:nvPr>
        </p:nvSpPr>
        <p:spPr>
          <a:xfrm>
            <a:off x="0" y="240541"/>
            <a:ext cx="12153347"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4000"/>
              <a:buFont typeface="Archivo"/>
              <a:buNone/>
            </a:pPr>
            <a:r>
              <a:rPr lang="en-US" sz="4000"/>
              <a:t>Results for the model </a:t>
            </a:r>
            <a:endParaRPr/>
          </a:p>
        </p:txBody>
      </p:sp>
      <p:sp>
        <p:nvSpPr>
          <p:cNvPr id="1061" name="Google Shape;1061;p18"/>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1062" name="Google Shape;1062;p18"/>
          <p:cNvPicPr preferRelativeResize="0"/>
          <p:nvPr/>
        </p:nvPicPr>
        <p:blipFill rotWithShape="1">
          <a:blip r:embed="rId3">
            <a:alphaModFix/>
          </a:blip>
          <a:srcRect b="0" l="0" r="0" t="0"/>
          <a:stretch/>
        </p:blipFill>
        <p:spPr>
          <a:xfrm>
            <a:off x="3682142" y="2845032"/>
            <a:ext cx="1105522" cy="1926365"/>
          </a:xfrm>
          <a:prstGeom prst="rect">
            <a:avLst/>
          </a:prstGeom>
          <a:noFill/>
          <a:ln>
            <a:noFill/>
          </a:ln>
        </p:spPr>
      </p:pic>
      <p:pic>
        <p:nvPicPr>
          <p:cNvPr descr="Excellence Career Opportunities | BSC-CNS" id="1063" name="Google Shape;1063;p18"/>
          <p:cNvPicPr preferRelativeResize="0"/>
          <p:nvPr/>
        </p:nvPicPr>
        <p:blipFill rotWithShape="1">
          <a:blip r:embed="rId4">
            <a:alphaModFix/>
          </a:blip>
          <a:srcRect b="0" l="0" r="0" t="0"/>
          <a:stretch/>
        </p:blipFill>
        <p:spPr>
          <a:xfrm>
            <a:off x="9131395" y="6467580"/>
            <a:ext cx="900498" cy="287852"/>
          </a:xfrm>
          <a:prstGeom prst="rect">
            <a:avLst/>
          </a:prstGeom>
          <a:noFill/>
          <a:ln>
            <a:noFill/>
          </a:ln>
        </p:spPr>
      </p:pic>
      <p:pic>
        <p:nvPicPr>
          <p:cNvPr descr="Bioinfo4Women. Outstanding Young Female Bioinformaticians Programme |  BSC-CNS" id="1064" name="Google Shape;1064;p18"/>
          <p:cNvPicPr preferRelativeResize="0"/>
          <p:nvPr/>
        </p:nvPicPr>
        <p:blipFill rotWithShape="1">
          <a:blip r:embed="rId5">
            <a:alphaModFix/>
          </a:blip>
          <a:srcRect b="0" l="0" r="0" t="0"/>
          <a:stretch/>
        </p:blipFill>
        <p:spPr>
          <a:xfrm>
            <a:off x="9837398" y="6295123"/>
            <a:ext cx="1662443" cy="626741"/>
          </a:xfrm>
          <a:prstGeom prst="rect">
            <a:avLst/>
          </a:prstGeom>
          <a:noFill/>
          <a:ln>
            <a:noFill/>
          </a:ln>
        </p:spPr>
      </p:pic>
      <p:pic>
        <p:nvPicPr>
          <p:cNvPr descr="A black background with blue text&#10;&#10;AI-generated content may be incorrect." id="1065" name="Google Shape;1065;p18"/>
          <p:cNvPicPr preferRelativeResize="0"/>
          <p:nvPr/>
        </p:nvPicPr>
        <p:blipFill rotWithShape="1">
          <a:blip r:embed="rId6">
            <a:alphaModFix/>
          </a:blip>
          <a:srcRect b="0" l="0" r="0" t="0"/>
          <a:stretch/>
        </p:blipFill>
        <p:spPr>
          <a:xfrm>
            <a:off x="7873704" y="225059"/>
            <a:ext cx="2515382" cy="675314"/>
          </a:xfrm>
          <a:prstGeom prst="rect">
            <a:avLst/>
          </a:prstGeom>
          <a:noFill/>
          <a:ln>
            <a:noFill/>
          </a:ln>
        </p:spPr>
      </p:pic>
      <p:sp>
        <p:nvSpPr>
          <p:cNvPr id="1066" name="Google Shape;1066;p18"/>
          <p:cNvSpPr/>
          <p:nvPr/>
        </p:nvSpPr>
        <p:spPr>
          <a:xfrm>
            <a:off x="5022849" y="2400299"/>
            <a:ext cx="24144619" cy="49032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chivo"/>
              <a:ea typeface="Archivo"/>
              <a:cs typeface="Archivo"/>
              <a:sym typeface="Archivo"/>
            </a:endParaRPr>
          </a:p>
        </p:txBody>
      </p:sp>
      <p:graphicFrame>
        <p:nvGraphicFramePr>
          <p:cNvPr id="1067" name="Google Shape;1067;p18"/>
          <p:cNvGraphicFramePr/>
          <p:nvPr/>
        </p:nvGraphicFramePr>
        <p:xfrm>
          <a:off x="540335" y="1797994"/>
          <a:ext cx="3000000" cy="3000000"/>
        </p:xfrm>
        <a:graphic>
          <a:graphicData uri="http://schemas.openxmlformats.org/drawingml/2006/table">
            <a:tbl>
              <a:tblPr bandRow="1" firstCol="1" firstRow="1">
                <a:noFill/>
                <a:tableStyleId>{C81FD31D-CCC2-4EB8-A10C-2078FA30F85C}</a:tableStyleId>
              </a:tblPr>
              <a:tblGrid>
                <a:gridCol w="1321600"/>
                <a:gridCol w="811000"/>
                <a:gridCol w="811000"/>
                <a:gridCol w="811000"/>
              </a:tblGrid>
              <a:tr h="445850">
                <a:tc>
                  <a:txBody>
                    <a:bodyPr/>
                    <a:lstStyle/>
                    <a:p>
                      <a:pPr indent="0" lvl="0" marL="0" marR="0" rtl="0" algn="l">
                        <a:spcBef>
                          <a:spcPts val="0"/>
                        </a:spcBef>
                        <a:spcAft>
                          <a:spcPts val="0"/>
                        </a:spcAft>
                        <a:buClr>
                          <a:schemeClr val="dk1"/>
                        </a:buClr>
                        <a:buSzPts val="1600"/>
                        <a:buFont typeface="Archivo"/>
                        <a:buNone/>
                      </a:pPr>
                      <a:r>
                        <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precision</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recall</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f1-score</a:t>
                      </a:r>
                      <a:endParaRPr sz="1600" u="none" cap="none" strike="noStrike">
                        <a:latin typeface="Calibri"/>
                        <a:ea typeface="Calibri"/>
                        <a:cs typeface="Calibri"/>
                        <a:sym typeface="Calibri"/>
                      </a:endParaRPr>
                    </a:p>
                  </a:txBody>
                  <a:tcPr marT="0" marB="0" marR="68575" marL="68575"/>
                </a:tc>
              </a:tr>
              <a:tr h="234750">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F</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0.61</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0.65</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0.63</a:t>
                      </a:r>
                      <a:endParaRPr sz="1600" u="none" cap="none" strike="noStrike">
                        <a:latin typeface="Calibri"/>
                        <a:ea typeface="Calibri"/>
                        <a:cs typeface="Calibri"/>
                        <a:sym typeface="Calibri"/>
                      </a:endParaRPr>
                    </a:p>
                  </a:txBody>
                  <a:tcPr marT="0" marB="0" marR="68575" marL="68575"/>
                </a:tc>
              </a:tr>
              <a:tr h="234750">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M</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0.63</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0.59</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0.61</a:t>
                      </a:r>
                      <a:endParaRPr sz="1600" u="none" cap="none" strike="noStrike">
                        <a:latin typeface="Calibri"/>
                        <a:ea typeface="Calibri"/>
                        <a:cs typeface="Calibri"/>
                        <a:sym typeface="Calibri"/>
                      </a:endParaRPr>
                    </a:p>
                  </a:txBody>
                  <a:tcPr marT="0" marB="0" marR="68575" marL="68575"/>
                </a:tc>
              </a:tr>
              <a:tr h="234750">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accuracy</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0.62</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0.62</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0.62</a:t>
                      </a:r>
                      <a:endParaRPr sz="1600" u="none" cap="none" strike="noStrike">
                        <a:latin typeface="Calibri"/>
                        <a:ea typeface="Calibri"/>
                        <a:cs typeface="Calibri"/>
                        <a:sym typeface="Calibri"/>
                      </a:endParaRPr>
                    </a:p>
                  </a:txBody>
                  <a:tcPr marT="0" marB="0" marR="68575" marL="68575"/>
                </a:tc>
              </a:tr>
              <a:tr h="234750">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BAC</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0.62</a:t>
                      </a:r>
                      <a:endParaRPr sz="1600" u="none" cap="none" strike="noStrike">
                        <a:latin typeface="Calibri"/>
                        <a:ea typeface="Calibri"/>
                        <a:cs typeface="Calibri"/>
                        <a:sym typeface="Calibri"/>
                      </a:endParaRPr>
                    </a:p>
                  </a:txBody>
                  <a:tcPr marT="0" marB="0" marR="68575" marL="68575"/>
                </a:tc>
                <a:tc>
                  <a:txBody>
                    <a:bodyPr/>
                    <a:lstStyle/>
                    <a:p>
                      <a:pPr indent="0" lvl="0" marL="0" marR="0" rtl="0" algn="l">
                        <a:spcBef>
                          <a:spcPts val="0"/>
                        </a:spcBef>
                        <a:spcAft>
                          <a:spcPts val="0"/>
                        </a:spcAft>
                        <a:buClr>
                          <a:schemeClr val="dk1"/>
                        </a:buClr>
                        <a:buSzPts val="1600"/>
                        <a:buFont typeface="Archivo"/>
                        <a:buNone/>
                      </a:pPr>
                      <a:r>
                        <a:t/>
                      </a:r>
                      <a:endParaRPr sz="1600" u="none" cap="none" strike="noStrike">
                        <a:latin typeface="Calibri"/>
                        <a:ea typeface="Calibri"/>
                        <a:cs typeface="Calibri"/>
                        <a:sym typeface="Calibri"/>
                      </a:endParaRPr>
                    </a:p>
                  </a:txBody>
                  <a:tcPr marT="0" marB="0" marR="68575" marL="68575"/>
                </a:tc>
                <a:tc>
                  <a:txBody>
                    <a:bodyPr/>
                    <a:lstStyle/>
                    <a:p>
                      <a:pPr indent="0" lvl="0" marL="0" marR="0" rtl="0" algn="l">
                        <a:spcBef>
                          <a:spcPts val="0"/>
                        </a:spcBef>
                        <a:spcAft>
                          <a:spcPts val="0"/>
                        </a:spcAft>
                        <a:buClr>
                          <a:schemeClr val="dk1"/>
                        </a:buClr>
                        <a:buSzPts val="1600"/>
                        <a:buFont typeface="Archivo"/>
                        <a:buNone/>
                      </a:pPr>
                      <a:r>
                        <a:t/>
                      </a:r>
                      <a:endParaRPr sz="1600" u="none" cap="none" strike="noStrike">
                        <a:latin typeface="Calibri"/>
                        <a:ea typeface="Calibri"/>
                        <a:cs typeface="Calibri"/>
                        <a:sym typeface="Calibri"/>
                      </a:endParaRPr>
                    </a:p>
                  </a:txBody>
                  <a:tcPr marT="0" marB="0" marR="68575" marL="68575"/>
                </a:tc>
              </a:tr>
            </a:tbl>
          </a:graphicData>
        </a:graphic>
      </p:graphicFrame>
      <p:graphicFrame>
        <p:nvGraphicFramePr>
          <p:cNvPr id="1068" name="Google Shape;1068;p18"/>
          <p:cNvGraphicFramePr/>
          <p:nvPr/>
        </p:nvGraphicFramePr>
        <p:xfrm>
          <a:off x="7560117" y="1811821"/>
          <a:ext cx="3000000" cy="3000000"/>
        </p:xfrm>
        <a:graphic>
          <a:graphicData uri="http://schemas.openxmlformats.org/drawingml/2006/table">
            <a:tbl>
              <a:tblPr bandRow="1" firstCol="1" firstRow="1">
                <a:noFill/>
                <a:tableStyleId>{C81FD31D-CCC2-4EB8-A10C-2078FA30F85C}</a:tableStyleId>
              </a:tblPr>
              <a:tblGrid>
                <a:gridCol w="1321600"/>
                <a:gridCol w="811000"/>
                <a:gridCol w="811000"/>
                <a:gridCol w="811000"/>
              </a:tblGrid>
              <a:tr h="445850">
                <a:tc>
                  <a:txBody>
                    <a:bodyPr/>
                    <a:lstStyle/>
                    <a:p>
                      <a:pPr indent="0" lvl="0" marL="0" marR="0" rtl="0" algn="l">
                        <a:spcBef>
                          <a:spcPts val="0"/>
                        </a:spcBef>
                        <a:spcAft>
                          <a:spcPts val="0"/>
                        </a:spcAft>
                        <a:buClr>
                          <a:schemeClr val="dk1"/>
                        </a:buClr>
                        <a:buSzPts val="1600"/>
                        <a:buFont typeface="Archivo"/>
                        <a:buNone/>
                      </a:pPr>
                      <a:r>
                        <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precision</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recall</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f1-score</a:t>
                      </a:r>
                      <a:endParaRPr sz="1600" u="none" cap="none" strike="noStrike">
                        <a:latin typeface="Calibri"/>
                        <a:ea typeface="Calibri"/>
                        <a:cs typeface="Calibri"/>
                        <a:sym typeface="Calibri"/>
                      </a:endParaRPr>
                    </a:p>
                  </a:txBody>
                  <a:tcPr marT="0" marB="0" marR="68575" marL="68575"/>
                </a:tc>
              </a:tr>
              <a:tr h="234750">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F</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0.99</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0.99</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0.99</a:t>
                      </a:r>
                      <a:endParaRPr sz="1600" u="none" cap="none" strike="noStrike">
                        <a:latin typeface="Calibri"/>
                        <a:ea typeface="Calibri"/>
                        <a:cs typeface="Calibri"/>
                        <a:sym typeface="Calibri"/>
                      </a:endParaRPr>
                    </a:p>
                  </a:txBody>
                  <a:tcPr marT="0" marB="0" marR="68575" marL="68575"/>
                </a:tc>
              </a:tr>
              <a:tr h="234750">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M</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0.99</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0.99</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0.99</a:t>
                      </a:r>
                      <a:endParaRPr sz="1600" u="none" cap="none" strike="noStrike">
                        <a:latin typeface="Calibri"/>
                        <a:ea typeface="Calibri"/>
                        <a:cs typeface="Calibri"/>
                        <a:sym typeface="Calibri"/>
                      </a:endParaRPr>
                    </a:p>
                  </a:txBody>
                  <a:tcPr marT="0" marB="0" marR="68575" marL="68575"/>
                </a:tc>
              </a:tr>
              <a:tr h="234750">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accuracy</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0.99</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0.99</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0.99</a:t>
                      </a:r>
                      <a:endParaRPr sz="1600" u="none" cap="none" strike="noStrike">
                        <a:latin typeface="Calibri"/>
                        <a:ea typeface="Calibri"/>
                        <a:cs typeface="Calibri"/>
                        <a:sym typeface="Calibri"/>
                      </a:endParaRPr>
                    </a:p>
                  </a:txBody>
                  <a:tcPr marT="0" marB="0" marR="68575" marL="68575"/>
                </a:tc>
              </a:tr>
              <a:tr h="234750">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BAC</a:t>
                      </a:r>
                      <a:endParaRPr sz="16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Clr>
                          <a:schemeClr val="dk1"/>
                        </a:buClr>
                        <a:buSzPts val="1600"/>
                        <a:buFont typeface="Archivo"/>
                        <a:buNone/>
                      </a:pPr>
                      <a:r>
                        <a:rPr lang="en-US" sz="1600" u="none" cap="none" strike="noStrike"/>
                        <a:t>0.99</a:t>
                      </a:r>
                      <a:endParaRPr sz="1600" u="none" cap="none" strike="noStrike">
                        <a:latin typeface="Calibri"/>
                        <a:ea typeface="Calibri"/>
                        <a:cs typeface="Calibri"/>
                        <a:sym typeface="Calibri"/>
                      </a:endParaRPr>
                    </a:p>
                  </a:txBody>
                  <a:tcPr marT="0" marB="0" marR="68575" marL="68575"/>
                </a:tc>
                <a:tc>
                  <a:txBody>
                    <a:bodyPr/>
                    <a:lstStyle/>
                    <a:p>
                      <a:pPr indent="0" lvl="0" marL="0" marR="0" rtl="0" algn="l">
                        <a:spcBef>
                          <a:spcPts val="0"/>
                        </a:spcBef>
                        <a:spcAft>
                          <a:spcPts val="0"/>
                        </a:spcAft>
                        <a:buClr>
                          <a:schemeClr val="dk1"/>
                        </a:buClr>
                        <a:buSzPts val="1600"/>
                        <a:buFont typeface="Archivo"/>
                        <a:buNone/>
                      </a:pPr>
                      <a:r>
                        <a:t/>
                      </a:r>
                      <a:endParaRPr sz="1600" u="none" cap="none" strike="noStrike">
                        <a:latin typeface="Calibri"/>
                        <a:ea typeface="Calibri"/>
                        <a:cs typeface="Calibri"/>
                        <a:sym typeface="Calibri"/>
                      </a:endParaRPr>
                    </a:p>
                  </a:txBody>
                  <a:tcPr marT="0" marB="0" marR="68575" marL="68575"/>
                </a:tc>
                <a:tc>
                  <a:txBody>
                    <a:bodyPr/>
                    <a:lstStyle/>
                    <a:p>
                      <a:pPr indent="0" lvl="0" marL="0" marR="0" rtl="0" algn="l">
                        <a:spcBef>
                          <a:spcPts val="0"/>
                        </a:spcBef>
                        <a:spcAft>
                          <a:spcPts val="0"/>
                        </a:spcAft>
                        <a:buClr>
                          <a:schemeClr val="dk1"/>
                        </a:buClr>
                        <a:buSzPts val="1600"/>
                        <a:buFont typeface="Archivo"/>
                        <a:buNone/>
                      </a:pPr>
                      <a:r>
                        <a:t/>
                      </a:r>
                      <a:endParaRPr sz="1600" u="none" cap="none" strike="noStrike">
                        <a:latin typeface="Calibri"/>
                        <a:ea typeface="Calibri"/>
                        <a:cs typeface="Calibri"/>
                        <a:sym typeface="Calibri"/>
                      </a:endParaRPr>
                    </a:p>
                  </a:txBody>
                  <a:tcPr marT="0" marB="0" marR="68575" marL="68575"/>
                </a:tc>
              </a:tr>
            </a:tbl>
          </a:graphicData>
        </a:graphic>
      </p:graphicFrame>
      <p:sp>
        <p:nvSpPr>
          <p:cNvPr id="1069" name="Google Shape;1069;p18"/>
          <p:cNvSpPr/>
          <p:nvPr/>
        </p:nvSpPr>
        <p:spPr>
          <a:xfrm>
            <a:off x="4588566" y="2643945"/>
            <a:ext cx="342777" cy="182750"/>
          </a:xfrm>
          <a:prstGeom prst="rightArrow">
            <a:avLst>
              <a:gd fmla="val 50000" name="adj1"/>
              <a:gd fmla="val 50000" name="adj2"/>
            </a:avLst>
          </a:prstGeom>
          <a:solidFill>
            <a:schemeClr val="accent1"/>
          </a:solidFill>
          <a:ln cap="flat" cmpd="sng" w="12700">
            <a:solidFill>
              <a:srgbClr val="0C1E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chivo"/>
              <a:ea typeface="Archivo"/>
              <a:cs typeface="Archivo"/>
              <a:sym typeface="Archivo"/>
            </a:endParaRPr>
          </a:p>
        </p:txBody>
      </p:sp>
      <p:sp>
        <p:nvSpPr>
          <p:cNvPr id="1070" name="Google Shape;1070;p18"/>
          <p:cNvSpPr txBox="1"/>
          <p:nvPr/>
        </p:nvSpPr>
        <p:spPr>
          <a:xfrm>
            <a:off x="5083459" y="2413112"/>
            <a:ext cx="215315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chivo"/>
                <a:ea typeface="Archivo"/>
                <a:cs typeface="Archivo"/>
                <a:sym typeface="Archivo"/>
              </a:rPr>
              <a:t>Top SHAP100</a:t>
            </a:r>
            <a:endParaRPr sz="3200">
              <a:solidFill>
                <a:schemeClr val="dk1"/>
              </a:solidFill>
              <a:latin typeface="Archivo"/>
              <a:ea typeface="Archivo"/>
              <a:cs typeface="Archivo"/>
              <a:sym typeface="Archivo"/>
            </a:endParaRPr>
          </a:p>
        </p:txBody>
      </p:sp>
      <p:pic>
        <p:nvPicPr>
          <p:cNvPr id="1071" name="Google Shape;1071;p18"/>
          <p:cNvPicPr preferRelativeResize="0"/>
          <p:nvPr/>
        </p:nvPicPr>
        <p:blipFill rotWithShape="1">
          <a:blip r:embed="rId7">
            <a:alphaModFix/>
          </a:blip>
          <a:srcRect b="0" l="0" r="0" t="0"/>
          <a:stretch/>
        </p:blipFill>
        <p:spPr>
          <a:xfrm>
            <a:off x="4631884" y="3321874"/>
            <a:ext cx="2935720" cy="293572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5" name="Shape 1075"/>
        <p:cNvGrpSpPr/>
        <p:nvPr/>
      </p:nvGrpSpPr>
      <p:grpSpPr>
        <a:xfrm>
          <a:off x="0" y="0"/>
          <a:ext cx="0" cy="0"/>
          <a:chOff x="0" y="0"/>
          <a:chExt cx="0" cy="0"/>
        </a:xfrm>
      </p:grpSpPr>
      <p:sp>
        <p:nvSpPr>
          <p:cNvPr id="1076" name="Google Shape;1076;p19"/>
          <p:cNvSpPr txBox="1"/>
          <p:nvPr>
            <p:ph type="title"/>
          </p:nvPr>
        </p:nvSpPr>
        <p:spPr>
          <a:xfrm>
            <a:off x="0" y="240541"/>
            <a:ext cx="12153347"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4000"/>
              <a:buFont typeface="Archivo"/>
              <a:buNone/>
            </a:pPr>
            <a:r>
              <a:rPr lang="en-US" sz="4000"/>
              <a:t>Tissue-specific differences</a:t>
            </a:r>
            <a:endParaRPr/>
          </a:p>
        </p:txBody>
      </p:sp>
      <p:sp>
        <p:nvSpPr>
          <p:cNvPr id="1077" name="Google Shape;1077;p19"/>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1078" name="Google Shape;1078;p19"/>
          <p:cNvPicPr preferRelativeResize="0"/>
          <p:nvPr/>
        </p:nvPicPr>
        <p:blipFill rotWithShape="1">
          <a:blip r:embed="rId3">
            <a:alphaModFix/>
          </a:blip>
          <a:srcRect b="0" l="0" r="0" t="0"/>
          <a:stretch/>
        </p:blipFill>
        <p:spPr>
          <a:xfrm>
            <a:off x="3655248" y="2756514"/>
            <a:ext cx="1105522" cy="1926365"/>
          </a:xfrm>
          <a:prstGeom prst="rect">
            <a:avLst/>
          </a:prstGeom>
          <a:noFill/>
          <a:ln>
            <a:noFill/>
          </a:ln>
        </p:spPr>
      </p:pic>
      <p:sp>
        <p:nvSpPr>
          <p:cNvPr id="1079" name="Google Shape;1079;p19"/>
          <p:cNvSpPr txBox="1"/>
          <p:nvPr/>
        </p:nvSpPr>
        <p:spPr>
          <a:xfrm>
            <a:off x="530821" y="4682879"/>
            <a:ext cx="26962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chivo"/>
                <a:ea typeface="Archivo"/>
                <a:cs typeface="Archivo"/>
                <a:sym typeface="Archivo"/>
              </a:rPr>
              <a:t> </a:t>
            </a:r>
            <a:endParaRPr sz="3200">
              <a:solidFill>
                <a:schemeClr val="dk1"/>
              </a:solidFill>
              <a:latin typeface="Archivo"/>
              <a:ea typeface="Archivo"/>
              <a:cs typeface="Archivo"/>
              <a:sym typeface="Archivo"/>
            </a:endParaRPr>
          </a:p>
        </p:txBody>
      </p:sp>
      <p:pic>
        <p:nvPicPr>
          <p:cNvPr id="1080" name="Google Shape;1080;p19"/>
          <p:cNvPicPr preferRelativeResize="0"/>
          <p:nvPr/>
        </p:nvPicPr>
        <p:blipFill rotWithShape="1">
          <a:blip r:embed="rId4">
            <a:alphaModFix/>
          </a:blip>
          <a:srcRect b="0" l="0" r="0" t="0"/>
          <a:stretch/>
        </p:blipFill>
        <p:spPr>
          <a:xfrm>
            <a:off x="-716232" y="2015012"/>
            <a:ext cx="8162476" cy="2231048"/>
          </a:xfrm>
          <a:prstGeom prst="rect">
            <a:avLst/>
          </a:prstGeom>
          <a:noFill/>
          <a:ln>
            <a:noFill/>
          </a:ln>
        </p:spPr>
      </p:pic>
      <p:pic>
        <p:nvPicPr>
          <p:cNvPr descr="Excellence Career Opportunities | BSC-CNS" id="1081" name="Google Shape;1081;p19"/>
          <p:cNvPicPr preferRelativeResize="0"/>
          <p:nvPr/>
        </p:nvPicPr>
        <p:blipFill rotWithShape="1">
          <a:blip r:embed="rId5">
            <a:alphaModFix/>
          </a:blip>
          <a:srcRect b="0" l="0" r="0" t="0"/>
          <a:stretch/>
        </p:blipFill>
        <p:spPr>
          <a:xfrm>
            <a:off x="9131395" y="6467580"/>
            <a:ext cx="900498" cy="287852"/>
          </a:xfrm>
          <a:prstGeom prst="rect">
            <a:avLst/>
          </a:prstGeom>
          <a:noFill/>
          <a:ln>
            <a:noFill/>
          </a:ln>
        </p:spPr>
      </p:pic>
      <p:pic>
        <p:nvPicPr>
          <p:cNvPr descr="Bioinfo4Women. Outstanding Young Female Bioinformaticians Programme |  BSC-CNS" id="1082" name="Google Shape;1082;p19"/>
          <p:cNvPicPr preferRelativeResize="0"/>
          <p:nvPr/>
        </p:nvPicPr>
        <p:blipFill rotWithShape="1">
          <a:blip r:embed="rId6">
            <a:alphaModFix/>
          </a:blip>
          <a:srcRect b="0" l="0" r="0" t="0"/>
          <a:stretch/>
        </p:blipFill>
        <p:spPr>
          <a:xfrm>
            <a:off x="9837398" y="6295123"/>
            <a:ext cx="1662443" cy="626741"/>
          </a:xfrm>
          <a:prstGeom prst="rect">
            <a:avLst/>
          </a:prstGeom>
          <a:noFill/>
          <a:ln>
            <a:noFill/>
          </a:ln>
        </p:spPr>
      </p:pic>
      <p:pic>
        <p:nvPicPr>
          <p:cNvPr descr="A black background with blue text&#10;&#10;AI-generated content may be incorrect." id="1083" name="Google Shape;1083;p19"/>
          <p:cNvPicPr preferRelativeResize="0"/>
          <p:nvPr/>
        </p:nvPicPr>
        <p:blipFill rotWithShape="1">
          <a:blip r:embed="rId7">
            <a:alphaModFix/>
          </a:blip>
          <a:srcRect b="0" l="0" r="0" t="0"/>
          <a:stretch/>
        </p:blipFill>
        <p:spPr>
          <a:xfrm>
            <a:off x="7873704" y="225059"/>
            <a:ext cx="2515382" cy="675314"/>
          </a:xfrm>
          <a:prstGeom prst="rect">
            <a:avLst/>
          </a:prstGeom>
          <a:noFill/>
          <a:ln>
            <a:noFill/>
          </a:ln>
        </p:spPr>
      </p:pic>
      <p:pic>
        <p:nvPicPr>
          <p:cNvPr id="1084" name="Google Shape;1084;p19"/>
          <p:cNvPicPr preferRelativeResize="0"/>
          <p:nvPr/>
        </p:nvPicPr>
        <p:blipFill rotWithShape="1">
          <a:blip r:embed="rId8">
            <a:alphaModFix/>
          </a:blip>
          <a:srcRect b="0" l="0" r="0" t="0"/>
          <a:stretch/>
        </p:blipFill>
        <p:spPr>
          <a:xfrm>
            <a:off x="9397636" y="2300343"/>
            <a:ext cx="1926365" cy="1926365"/>
          </a:xfrm>
          <a:prstGeom prst="rect">
            <a:avLst/>
          </a:prstGeom>
          <a:noFill/>
          <a:ln>
            <a:noFill/>
          </a:ln>
        </p:spPr>
      </p:pic>
      <p:pic>
        <p:nvPicPr>
          <p:cNvPr id="1085" name="Google Shape;1085;p19"/>
          <p:cNvPicPr preferRelativeResize="0"/>
          <p:nvPr/>
        </p:nvPicPr>
        <p:blipFill rotWithShape="1">
          <a:blip r:embed="rId9">
            <a:alphaModFix/>
          </a:blip>
          <a:srcRect b="0" l="0" r="0" t="0"/>
          <a:stretch/>
        </p:blipFill>
        <p:spPr>
          <a:xfrm>
            <a:off x="6076673" y="947932"/>
            <a:ext cx="3003334" cy="3003334"/>
          </a:xfrm>
          <a:prstGeom prst="rect">
            <a:avLst/>
          </a:prstGeom>
          <a:noFill/>
          <a:ln>
            <a:noFill/>
          </a:ln>
        </p:spPr>
      </p:pic>
      <p:sp>
        <p:nvSpPr>
          <p:cNvPr id="1086" name="Google Shape;1086;p19"/>
          <p:cNvSpPr txBox="1"/>
          <p:nvPr/>
        </p:nvSpPr>
        <p:spPr>
          <a:xfrm>
            <a:off x="800447" y="4408401"/>
            <a:ext cx="9217588"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chivo"/>
                <a:ea typeface="Archivo"/>
                <a:cs typeface="Archivo"/>
                <a:sym typeface="Archivo"/>
              </a:rPr>
              <a:t>Most important features: how often occurring a tissue?</a:t>
            </a:r>
            <a:endParaRPr/>
          </a:p>
          <a:p>
            <a:pPr indent="0" lvl="0" marL="0" marR="0" rtl="0" algn="l">
              <a:spcBef>
                <a:spcPts val="0"/>
              </a:spcBef>
              <a:spcAft>
                <a:spcPts val="0"/>
              </a:spcAft>
              <a:buNone/>
            </a:pPr>
            <a:r>
              <a:rPr lang="en-US" sz="2400">
                <a:solidFill>
                  <a:schemeClr val="dk1"/>
                </a:solidFill>
                <a:latin typeface="Archivo"/>
                <a:ea typeface="Archivo"/>
                <a:cs typeface="Archivo"/>
                <a:sym typeface="Archivo"/>
              </a:rPr>
              <a:t>Is there a tissue that is a lot more often occurring for female/male?</a:t>
            </a:r>
            <a:endParaRPr/>
          </a:p>
          <a:p>
            <a:pPr indent="0" lvl="0" marL="0" marR="0" rtl="0" algn="l">
              <a:spcBef>
                <a:spcPts val="0"/>
              </a:spcBef>
              <a:spcAft>
                <a:spcPts val="0"/>
              </a:spcAft>
              <a:buNone/>
            </a:pPr>
            <a:r>
              <a:rPr lang="en-US" sz="2400">
                <a:solidFill>
                  <a:schemeClr val="dk1"/>
                </a:solidFill>
                <a:latin typeface="Archivo"/>
                <a:ea typeface="Archivo"/>
                <a:cs typeface="Archivo"/>
                <a:sym typeface="Archivo"/>
              </a:rPr>
              <a:t> </a:t>
            </a:r>
            <a:endParaRPr sz="3200">
              <a:solidFill>
                <a:schemeClr val="dk1"/>
              </a:solidFill>
              <a:latin typeface="Archivo"/>
              <a:ea typeface="Archivo"/>
              <a:cs typeface="Archivo"/>
              <a:sym typeface="Archiv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 name="Shape 897"/>
        <p:cNvGrpSpPr/>
        <p:nvPr/>
      </p:nvGrpSpPr>
      <p:grpSpPr>
        <a:xfrm>
          <a:off x="0" y="0"/>
          <a:ext cx="0" cy="0"/>
          <a:chOff x="0" y="0"/>
          <a:chExt cx="0" cy="0"/>
        </a:xfrm>
      </p:grpSpPr>
      <p:sp>
        <p:nvSpPr>
          <p:cNvPr id="898" name="Google Shape;898;p2"/>
          <p:cNvSpPr txBox="1"/>
          <p:nvPr>
            <p:ph type="title"/>
          </p:nvPr>
        </p:nvSpPr>
        <p:spPr>
          <a:xfrm>
            <a:off x="1429593" y="415427"/>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n-US"/>
              <a:t>The Drug Discovery Pipeline</a:t>
            </a:r>
            <a:endParaRPr/>
          </a:p>
        </p:txBody>
      </p:sp>
      <p:pic>
        <p:nvPicPr>
          <p:cNvPr descr="Academic Drug Discovery: Repurposing to treat disease | Technology Networks" id="899" name="Google Shape;899;p2"/>
          <p:cNvPicPr preferRelativeResize="0"/>
          <p:nvPr/>
        </p:nvPicPr>
        <p:blipFill rotWithShape="1">
          <a:blip r:embed="rId3">
            <a:alphaModFix/>
          </a:blip>
          <a:srcRect b="0" l="0" r="0" t="0"/>
          <a:stretch/>
        </p:blipFill>
        <p:spPr>
          <a:xfrm>
            <a:off x="0" y="1906909"/>
            <a:ext cx="12192000" cy="3841750"/>
          </a:xfrm>
          <a:prstGeom prst="rect">
            <a:avLst/>
          </a:prstGeom>
          <a:noFill/>
          <a:ln>
            <a:noFill/>
          </a:ln>
        </p:spPr>
      </p:pic>
      <p:sp>
        <p:nvSpPr>
          <p:cNvPr id="900" name="Google Shape;900;p2"/>
          <p:cNvSpPr txBox="1"/>
          <p:nvPr/>
        </p:nvSpPr>
        <p:spPr>
          <a:xfrm>
            <a:off x="1524000" y="5748659"/>
            <a:ext cx="88646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200" u="none" cap="none" strike="noStrike">
                <a:solidFill>
                  <a:schemeClr val="dk1"/>
                </a:solidFill>
                <a:latin typeface="Archivo"/>
                <a:ea typeface="Archivo"/>
                <a:cs typeface="Archivo"/>
                <a:sym typeface="Archivo"/>
              </a:rPr>
              <a:t>https://www.technologynetworks.com/drug-discovery/articles/academic-drug-discovery-repurposing-to-treat-disease-290036</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0" name="Shape 1090"/>
        <p:cNvGrpSpPr/>
        <p:nvPr/>
      </p:nvGrpSpPr>
      <p:grpSpPr>
        <a:xfrm>
          <a:off x="0" y="0"/>
          <a:ext cx="0" cy="0"/>
          <a:chOff x="0" y="0"/>
          <a:chExt cx="0" cy="0"/>
        </a:xfrm>
      </p:grpSpPr>
      <p:sp>
        <p:nvSpPr>
          <p:cNvPr id="1091" name="Google Shape;1091;p20"/>
          <p:cNvSpPr txBox="1"/>
          <p:nvPr>
            <p:ph type="title"/>
          </p:nvPr>
        </p:nvSpPr>
        <p:spPr>
          <a:xfrm>
            <a:off x="0" y="240541"/>
            <a:ext cx="12153347"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4000"/>
              <a:buFont typeface="Archivo"/>
              <a:buNone/>
            </a:pPr>
            <a:r>
              <a:rPr lang="en-US" sz="4000"/>
              <a:t>Biological explanation</a:t>
            </a:r>
            <a:endParaRPr/>
          </a:p>
        </p:txBody>
      </p:sp>
      <p:sp>
        <p:nvSpPr>
          <p:cNvPr id="1092" name="Google Shape;1092;p20"/>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1093" name="Google Shape;1093;p20"/>
          <p:cNvPicPr preferRelativeResize="0"/>
          <p:nvPr/>
        </p:nvPicPr>
        <p:blipFill rotWithShape="1">
          <a:blip r:embed="rId3">
            <a:alphaModFix/>
          </a:blip>
          <a:srcRect b="0" l="0" r="0" t="0"/>
          <a:stretch/>
        </p:blipFill>
        <p:spPr>
          <a:xfrm>
            <a:off x="3655248" y="2756514"/>
            <a:ext cx="1105522" cy="1926365"/>
          </a:xfrm>
          <a:prstGeom prst="rect">
            <a:avLst/>
          </a:prstGeom>
          <a:noFill/>
          <a:ln>
            <a:noFill/>
          </a:ln>
        </p:spPr>
      </p:pic>
      <p:sp>
        <p:nvSpPr>
          <p:cNvPr id="1094" name="Google Shape;1094;p20"/>
          <p:cNvSpPr txBox="1"/>
          <p:nvPr/>
        </p:nvSpPr>
        <p:spPr>
          <a:xfrm>
            <a:off x="530821" y="4682879"/>
            <a:ext cx="26962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chivo"/>
                <a:ea typeface="Archivo"/>
                <a:cs typeface="Archivo"/>
                <a:sym typeface="Archivo"/>
              </a:rPr>
              <a:t> </a:t>
            </a:r>
            <a:endParaRPr sz="3200">
              <a:solidFill>
                <a:schemeClr val="dk1"/>
              </a:solidFill>
              <a:latin typeface="Archivo"/>
              <a:ea typeface="Archivo"/>
              <a:cs typeface="Archivo"/>
              <a:sym typeface="Archivo"/>
            </a:endParaRPr>
          </a:p>
        </p:txBody>
      </p:sp>
      <p:sp>
        <p:nvSpPr>
          <p:cNvPr id="1095" name="Google Shape;1095;p20"/>
          <p:cNvSpPr txBox="1"/>
          <p:nvPr/>
        </p:nvSpPr>
        <p:spPr>
          <a:xfrm>
            <a:off x="925528" y="1958072"/>
            <a:ext cx="4955318" cy="3416320"/>
          </a:xfrm>
          <a:prstGeom prst="rect">
            <a:avLst/>
          </a:prstGeom>
          <a:noFill/>
          <a:ln>
            <a:noFill/>
          </a:ln>
        </p:spPr>
        <p:txBody>
          <a:bodyPr anchorCtr="0" anchor="t" bIns="45700" lIns="91425" spcFirstLastPara="1" rIns="91425" wrap="square" tIns="45700">
            <a:spAutoFit/>
          </a:bodyPr>
          <a:lstStyle/>
          <a:p>
            <a:pPr indent="-285750" lvl="0" marL="285750" marR="0" rtl="0" algn="l">
              <a:lnSpc>
                <a:spcPct val="200000"/>
              </a:lnSpc>
              <a:spcBef>
                <a:spcPts val="0"/>
              </a:spcBef>
              <a:spcAft>
                <a:spcPts val="0"/>
              </a:spcAft>
              <a:buClr>
                <a:schemeClr val="dk1"/>
              </a:buClr>
              <a:buSzPts val="1800"/>
              <a:buFont typeface="Arial"/>
              <a:buChar char="•"/>
            </a:pPr>
            <a:r>
              <a:rPr lang="en-US" sz="1800">
                <a:solidFill>
                  <a:schemeClr val="dk1"/>
                </a:solidFill>
                <a:latin typeface="Archivo"/>
                <a:ea typeface="Archivo"/>
                <a:cs typeface="Archivo"/>
                <a:sym typeface="Archivo"/>
              </a:rPr>
              <a:t>Female adrenal, male lung</a:t>
            </a:r>
            <a:endParaRPr/>
          </a:p>
          <a:p>
            <a:pPr indent="-285750" lvl="0" marL="285750" marR="0" rtl="0" algn="l">
              <a:lnSpc>
                <a:spcPct val="200000"/>
              </a:lnSpc>
              <a:spcBef>
                <a:spcPts val="0"/>
              </a:spcBef>
              <a:spcAft>
                <a:spcPts val="0"/>
              </a:spcAft>
              <a:buClr>
                <a:schemeClr val="dk1"/>
              </a:buClr>
              <a:buSzPts val="1800"/>
              <a:buFont typeface="Arial"/>
              <a:buChar char="•"/>
            </a:pPr>
            <a:r>
              <a:rPr lang="en-US" sz="1800">
                <a:solidFill>
                  <a:schemeClr val="dk1"/>
                </a:solidFill>
                <a:latin typeface="Archivo"/>
                <a:ea typeface="Archivo"/>
                <a:cs typeface="Archivo"/>
                <a:sym typeface="Archivo"/>
              </a:rPr>
              <a:t>Sex-specific rat tissue expression data</a:t>
            </a:r>
            <a:endParaRPr/>
          </a:p>
          <a:p>
            <a:pPr indent="-285750" lvl="0" marL="285750" marR="0" rtl="0" algn="l">
              <a:lnSpc>
                <a:spcPct val="200000"/>
              </a:lnSpc>
              <a:spcBef>
                <a:spcPts val="0"/>
              </a:spcBef>
              <a:spcAft>
                <a:spcPts val="0"/>
              </a:spcAft>
              <a:buClr>
                <a:schemeClr val="dk1"/>
              </a:buClr>
              <a:buSzPts val="1800"/>
              <a:buFont typeface="Arial"/>
              <a:buChar char="•"/>
            </a:pPr>
            <a:r>
              <a:rPr lang="en-US" sz="1800">
                <a:solidFill>
                  <a:schemeClr val="dk1"/>
                </a:solidFill>
                <a:latin typeface="Archivo"/>
                <a:ea typeface="Archivo"/>
                <a:cs typeface="Archivo"/>
                <a:sym typeface="Archivo"/>
              </a:rPr>
              <a:t>Tissue-specific disease expression data</a:t>
            </a:r>
            <a:endParaRPr/>
          </a:p>
          <a:p>
            <a:pPr indent="-285750" lvl="0" marL="285750" marR="0" rtl="0" algn="l">
              <a:lnSpc>
                <a:spcPct val="200000"/>
              </a:lnSpc>
              <a:spcBef>
                <a:spcPts val="0"/>
              </a:spcBef>
              <a:spcAft>
                <a:spcPts val="0"/>
              </a:spcAft>
              <a:buClr>
                <a:schemeClr val="dk1"/>
              </a:buClr>
              <a:buSzPts val="1800"/>
              <a:buFont typeface="Arial"/>
              <a:buChar char="•"/>
            </a:pPr>
            <a:r>
              <a:rPr lang="en-US" sz="1800">
                <a:solidFill>
                  <a:schemeClr val="dk1"/>
                </a:solidFill>
                <a:latin typeface="Archivo"/>
                <a:ea typeface="Archivo"/>
                <a:cs typeface="Archivo"/>
                <a:sym typeface="Archivo"/>
              </a:rPr>
              <a:t>Overlap -&gt; biological pathway overrepresentation analysis </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chivo"/>
              <a:ea typeface="Archivo"/>
              <a:cs typeface="Archivo"/>
              <a:sym typeface="Archivo"/>
            </a:endParaRPr>
          </a:p>
          <a:p>
            <a:pPr indent="0" lvl="0" marL="0" marR="0" rtl="0" algn="l">
              <a:spcBef>
                <a:spcPts val="0"/>
              </a:spcBef>
              <a:spcAft>
                <a:spcPts val="0"/>
              </a:spcAft>
              <a:buNone/>
            </a:pPr>
            <a:r>
              <a:t/>
            </a:r>
            <a:endParaRPr sz="1800">
              <a:solidFill>
                <a:schemeClr val="dk1"/>
              </a:solidFill>
              <a:latin typeface="Archivo"/>
              <a:ea typeface="Archivo"/>
              <a:cs typeface="Archivo"/>
              <a:sym typeface="Archivo"/>
            </a:endParaRPr>
          </a:p>
        </p:txBody>
      </p:sp>
      <p:pic>
        <p:nvPicPr>
          <p:cNvPr descr="Excellence Career Opportunities | BSC-CNS" id="1096" name="Google Shape;1096;p20"/>
          <p:cNvPicPr preferRelativeResize="0"/>
          <p:nvPr/>
        </p:nvPicPr>
        <p:blipFill rotWithShape="1">
          <a:blip r:embed="rId4">
            <a:alphaModFix/>
          </a:blip>
          <a:srcRect b="0" l="0" r="0" t="0"/>
          <a:stretch/>
        </p:blipFill>
        <p:spPr>
          <a:xfrm>
            <a:off x="9131395" y="6467580"/>
            <a:ext cx="900498" cy="287852"/>
          </a:xfrm>
          <a:prstGeom prst="rect">
            <a:avLst/>
          </a:prstGeom>
          <a:noFill/>
          <a:ln>
            <a:noFill/>
          </a:ln>
        </p:spPr>
      </p:pic>
      <p:pic>
        <p:nvPicPr>
          <p:cNvPr descr="Bioinfo4Women. Outstanding Young Female Bioinformaticians Programme |  BSC-CNS" id="1097" name="Google Shape;1097;p20"/>
          <p:cNvPicPr preferRelativeResize="0"/>
          <p:nvPr/>
        </p:nvPicPr>
        <p:blipFill rotWithShape="1">
          <a:blip r:embed="rId5">
            <a:alphaModFix/>
          </a:blip>
          <a:srcRect b="0" l="0" r="0" t="0"/>
          <a:stretch/>
        </p:blipFill>
        <p:spPr>
          <a:xfrm>
            <a:off x="9837398" y="6295123"/>
            <a:ext cx="1662443" cy="626741"/>
          </a:xfrm>
          <a:prstGeom prst="rect">
            <a:avLst/>
          </a:prstGeom>
          <a:noFill/>
          <a:ln>
            <a:noFill/>
          </a:ln>
        </p:spPr>
      </p:pic>
      <p:pic>
        <p:nvPicPr>
          <p:cNvPr descr="A black background with blue text&#10;&#10;AI-generated content may be incorrect." id="1098" name="Google Shape;1098;p20"/>
          <p:cNvPicPr preferRelativeResize="0"/>
          <p:nvPr/>
        </p:nvPicPr>
        <p:blipFill rotWithShape="1">
          <a:blip r:embed="rId6">
            <a:alphaModFix/>
          </a:blip>
          <a:srcRect b="0" l="0" r="0" t="0"/>
          <a:stretch/>
        </p:blipFill>
        <p:spPr>
          <a:xfrm>
            <a:off x="7873704" y="225059"/>
            <a:ext cx="2515382" cy="675314"/>
          </a:xfrm>
          <a:prstGeom prst="rect">
            <a:avLst/>
          </a:prstGeom>
          <a:noFill/>
          <a:ln>
            <a:noFill/>
          </a:ln>
        </p:spPr>
      </p:pic>
      <p:pic>
        <p:nvPicPr>
          <p:cNvPr id="1099" name="Google Shape;1099;p20"/>
          <p:cNvPicPr preferRelativeResize="0"/>
          <p:nvPr/>
        </p:nvPicPr>
        <p:blipFill rotWithShape="1">
          <a:blip r:embed="rId7">
            <a:alphaModFix/>
          </a:blip>
          <a:srcRect b="0" l="0" r="0" t="0"/>
          <a:stretch/>
        </p:blipFill>
        <p:spPr>
          <a:xfrm>
            <a:off x="8160232" y="1011209"/>
            <a:ext cx="1428750" cy="1057275"/>
          </a:xfrm>
          <a:prstGeom prst="rect">
            <a:avLst/>
          </a:prstGeom>
          <a:noFill/>
          <a:ln>
            <a:noFill/>
          </a:ln>
        </p:spPr>
      </p:pic>
      <p:pic>
        <p:nvPicPr>
          <p:cNvPr id="1100" name="Google Shape;1100;p20"/>
          <p:cNvPicPr preferRelativeResize="0"/>
          <p:nvPr/>
        </p:nvPicPr>
        <p:blipFill rotWithShape="1">
          <a:blip r:embed="rId8">
            <a:alphaModFix/>
          </a:blip>
          <a:srcRect b="0" l="0" r="0" t="0"/>
          <a:stretch/>
        </p:blipFill>
        <p:spPr>
          <a:xfrm>
            <a:off x="7356287" y="2128878"/>
            <a:ext cx="2946406" cy="2946406"/>
          </a:xfrm>
          <a:prstGeom prst="rect">
            <a:avLst/>
          </a:prstGeom>
          <a:noFill/>
          <a:ln>
            <a:noFill/>
          </a:ln>
        </p:spPr>
      </p:pic>
      <p:pic>
        <p:nvPicPr>
          <p:cNvPr id="1101" name="Google Shape;1101;p20"/>
          <p:cNvPicPr preferRelativeResize="0"/>
          <p:nvPr/>
        </p:nvPicPr>
        <p:blipFill rotWithShape="1">
          <a:blip r:embed="rId9">
            <a:alphaModFix/>
          </a:blip>
          <a:srcRect b="0" l="0" r="0" t="0"/>
          <a:stretch/>
        </p:blipFill>
        <p:spPr>
          <a:xfrm>
            <a:off x="9712420" y="2351409"/>
            <a:ext cx="1994780" cy="1994780"/>
          </a:xfrm>
          <a:prstGeom prst="rect">
            <a:avLst/>
          </a:prstGeom>
          <a:noFill/>
          <a:ln>
            <a:noFill/>
          </a:ln>
        </p:spPr>
      </p:pic>
      <p:pic>
        <p:nvPicPr>
          <p:cNvPr id="1102" name="Google Shape;1102;p20"/>
          <p:cNvPicPr preferRelativeResize="0"/>
          <p:nvPr/>
        </p:nvPicPr>
        <p:blipFill rotWithShape="1">
          <a:blip r:embed="rId10">
            <a:alphaModFix/>
          </a:blip>
          <a:srcRect b="0" l="0" r="0" t="0"/>
          <a:stretch/>
        </p:blipFill>
        <p:spPr>
          <a:xfrm>
            <a:off x="6125586" y="2316288"/>
            <a:ext cx="1765914" cy="1765914"/>
          </a:xfrm>
          <a:prstGeom prst="rect">
            <a:avLst/>
          </a:prstGeom>
          <a:noFill/>
          <a:ln>
            <a:noFill/>
          </a:ln>
        </p:spPr>
      </p:pic>
      <p:pic>
        <p:nvPicPr>
          <p:cNvPr id="1103" name="Google Shape;1103;p20"/>
          <p:cNvPicPr preferRelativeResize="0"/>
          <p:nvPr/>
        </p:nvPicPr>
        <p:blipFill rotWithShape="1">
          <a:blip r:embed="rId11">
            <a:alphaModFix/>
          </a:blip>
          <a:srcRect b="0" l="0" r="0" t="0"/>
          <a:stretch/>
        </p:blipFill>
        <p:spPr>
          <a:xfrm>
            <a:off x="5722785" y="4196326"/>
            <a:ext cx="2098797" cy="2098797"/>
          </a:xfrm>
          <a:prstGeom prst="rect">
            <a:avLst/>
          </a:prstGeom>
          <a:noFill/>
          <a:ln>
            <a:noFill/>
          </a:ln>
        </p:spPr>
      </p:pic>
      <p:pic>
        <p:nvPicPr>
          <p:cNvPr id="1104" name="Google Shape;1104;p20"/>
          <p:cNvPicPr preferRelativeResize="0"/>
          <p:nvPr/>
        </p:nvPicPr>
        <p:blipFill rotWithShape="1">
          <a:blip r:embed="rId12">
            <a:alphaModFix/>
          </a:blip>
          <a:srcRect b="0" l="0" r="0" t="0"/>
          <a:stretch/>
        </p:blipFill>
        <p:spPr>
          <a:xfrm>
            <a:off x="9504239" y="4031966"/>
            <a:ext cx="2495631" cy="249563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8" name="Shape 1108"/>
        <p:cNvGrpSpPr/>
        <p:nvPr/>
      </p:nvGrpSpPr>
      <p:grpSpPr>
        <a:xfrm>
          <a:off x="0" y="0"/>
          <a:ext cx="0" cy="0"/>
          <a:chOff x="0" y="0"/>
          <a:chExt cx="0" cy="0"/>
        </a:xfrm>
      </p:grpSpPr>
      <p:sp>
        <p:nvSpPr>
          <p:cNvPr id="1109" name="Google Shape;1109;p21"/>
          <p:cNvSpPr txBox="1"/>
          <p:nvPr>
            <p:ph type="title"/>
          </p:nvPr>
        </p:nvSpPr>
        <p:spPr>
          <a:xfrm>
            <a:off x="93487" y="279734"/>
            <a:ext cx="9749849"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3600"/>
              <a:buFont typeface="Archivo"/>
              <a:buNone/>
            </a:pPr>
            <a:r>
              <a:rPr lang="en-US" sz="3600"/>
              <a:t>Pathway overrepresentation analysis</a:t>
            </a:r>
            <a:endParaRPr/>
          </a:p>
        </p:txBody>
      </p:sp>
      <p:sp>
        <p:nvSpPr>
          <p:cNvPr id="1110" name="Google Shape;1110;p21"/>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1111" name="Google Shape;1111;p21"/>
          <p:cNvSpPr txBox="1"/>
          <p:nvPr>
            <p:ph idx="2" type="body"/>
          </p:nvPr>
        </p:nvSpPr>
        <p:spPr>
          <a:xfrm>
            <a:off x="982508" y="1364836"/>
            <a:ext cx="9749365" cy="3985195"/>
          </a:xfrm>
          <a:prstGeom prst="rect">
            <a:avLst/>
          </a:prstGeom>
          <a:noFill/>
          <a:ln>
            <a:noFill/>
          </a:ln>
        </p:spPr>
        <p:txBody>
          <a:bodyPr anchorCtr="0" anchor="t" bIns="0" lIns="0" spcFirstLastPara="1" rIns="0" wrap="square" tIns="0">
            <a:normAutofit/>
          </a:bodyPr>
          <a:lstStyle/>
          <a:p>
            <a:pPr indent="-228594" lvl="0" marL="228594" rtl="0" algn="l">
              <a:lnSpc>
                <a:spcPct val="120000"/>
              </a:lnSpc>
              <a:spcBef>
                <a:spcPts val="0"/>
              </a:spcBef>
              <a:spcAft>
                <a:spcPts val="0"/>
              </a:spcAft>
              <a:buSzPts val="2400"/>
              <a:buFont typeface="Arial"/>
              <a:buChar char="•"/>
            </a:pPr>
            <a:r>
              <a:rPr lang="en-US" sz="2400"/>
              <a:t>Gene lists -&gt; pathways </a:t>
            </a:r>
            <a:endParaRPr/>
          </a:p>
        </p:txBody>
      </p:sp>
      <p:graphicFrame>
        <p:nvGraphicFramePr>
          <p:cNvPr id="1112" name="Google Shape;1112;p21"/>
          <p:cNvGraphicFramePr/>
          <p:nvPr/>
        </p:nvGraphicFramePr>
        <p:xfrm>
          <a:off x="1657351" y="1964633"/>
          <a:ext cx="3000000" cy="3000000"/>
        </p:xfrm>
        <a:graphic>
          <a:graphicData uri="http://schemas.openxmlformats.org/drawingml/2006/table">
            <a:tbl>
              <a:tblPr>
                <a:noFill/>
                <a:tableStyleId>{A039698E-76FA-406E-B8C1-693FA6F07B8D}</a:tableStyleId>
              </a:tblPr>
              <a:tblGrid>
                <a:gridCol w="957950"/>
              </a:tblGrid>
              <a:tr h="184150">
                <a:tc>
                  <a:txBody>
                    <a:bodyPr/>
                    <a:lstStyle/>
                    <a:p>
                      <a:pPr indent="0" lvl="0" marL="0" marR="0" rtl="0" algn="l">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Top2a</a:t>
                      </a:r>
                      <a:endParaRPr/>
                    </a:p>
                  </a:txBody>
                  <a:tcPr marT="6350" marB="0" marR="6350" marL="63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4150">
                <a:tc>
                  <a:txBody>
                    <a:bodyPr/>
                    <a:lstStyle/>
                    <a:p>
                      <a:pPr indent="0" lvl="0" marL="0" marR="0" rtl="0" algn="l">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Vdr</a:t>
                      </a:r>
                      <a:endParaRPr b="0" i="0" sz="2400" u="none" cap="none" strike="noStrike">
                        <a:solidFill>
                          <a:srgbClr val="000000"/>
                        </a:solidFill>
                        <a:latin typeface="Arial"/>
                        <a:ea typeface="Arial"/>
                        <a:cs typeface="Arial"/>
                        <a:sym typeface="Arial"/>
                      </a:endParaRPr>
                    </a:p>
                  </a:txBody>
                  <a:tcPr marT="6350" marB="0" marR="6350" marL="63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4150">
                <a:tc>
                  <a:txBody>
                    <a:bodyPr/>
                    <a:lstStyle/>
                    <a:p>
                      <a:pPr indent="0" lvl="0" marL="0" marR="0" rtl="0" algn="l">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Cdkn1c</a:t>
                      </a:r>
                      <a:endParaRPr/>
                    </a:p>
                    <a:p>
                      <a:pPr indent="0" lvl="0" marL="0" marR="0" rtl="0" algn="l">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a:t>
                      </a:r>
                      <a:endParaRPr/>
                    </a:p>
                  </a:txBody>
                  <a:tcPr marT="6350" marB="0" marR="6350" marL="63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1113" name="Google Shape;1113;p21"/>
          <p:cNvGraphicFramePr/>
          <p:nvPr/>
        </p:nvGraphicFramePr>
        <p:xfrm>
          <a:off x="5955971" y="1226575"/>
          <a:ext cx="3000000" cy="3000000"/>
        </p:xfrm>
        <a:graphic>
          <a:graphicData uri="http://schemas.openxmlformats.org/drawingml/2006/table">
            <a:tbl>
              <a:tblPr>
                <a:noFill/>
                <a:tableStyleId>{C81FD31D-CCC2-4EB8-A10C-2078FA30F85C}</a:tableStyleId>
              </a:tblPr>
              <a:tblGrid>
                <a:gridCol w="4484500"/>
              </a:tblGrid>
              <a:tr h="228600">
                <a:tc>
                  <a:txBody>
                    <a:bodyPr/>
                    <a:lstStyle/>
                    <a:p>
                      <a:pPr indent="0" lvl="0" marL="0" marR="0" rtl="0" algn="l">
                        <a:spcBef>
                          <a:spcPts val="0"/>
                        </a:spcBef>
                        <a:spcAft>
                          <a:spcPts val="0"/>
                        </a:spcAft>
                        <a:buClr>
                          <a:schemeClr val="dk1"/>
                        </a:buClr>
                        <a:buSzPts val="1800"/>
                        <a:buFont typeface="Archivo"/>
                        <a:buNone/>
                      </a:pPr>
                      <a:r>
                        <a:t/>
                      </a:r>
                      <a:endParaRPr sz="1800" u="none" cap="none" strike="noStrike"/>
                    </a:p>
                    <a:p>
                      <a:pPr indent="0" lvl="0" marL="0" marR="0" rtl="0" algn="l">
                        <a:spcBef>
                          <a:spcPts val="0"/>
                        </a:spcBef>
                        <a:spcAft>
                          <a:spcPts val="0"/>
                        </a:spcAft>
                        <a:buClr>
                          <a:schemeClr val="dk1"/>
                        </a:buClr>
                        <a:buSzPts val="1800"/>
                        <a:buFont typeface="Archivo"/>
                        <a:buNone/>
                      </a:pPr>
                      <a:r>
                        <a:rPr lang="en-US" sz="1800" u="none" cap="none" strike="noStrike"/>
                        <a:t>MDK and PTN in ALK signaling</a:t>
                      </a:r>
                      <a:endParaRPr b="0" i="0" sz="1800" u="none" cap="none" strike="noStrike">
                        <a:solidFill>
                          <a:srgbClr val="000000"/>
                        </a:solidFill>
                        <a:latin typeface="Arial"/>
                        <a:ea typeface="Arial"/>
                        <a:cs typeface="Arial"/>
                        <a:sym typeface="Arial"/>
                      </a:endParaRPr>
                    </a:p>
                  </a:txBody>
                  <a:tcPr marT="6200" marB="0" marR="6200" marL="74300" anchor="ctr"/>
                </a:tc>
              </a:tr>
              <a:tr h="575875">
                <a:tc>
                  <a:txBody>
                    <a:bodyPr/>
                    <a:lstStyle/>
                    <a:p>
                      <a:pPr indent="0" lvl="0" marL="0" marR="0" rtl="0" algn="l">
                        <a:spcBef>
                          <a:spcPts val="0"/>
                        </a:spcBef>
                        <a:spcAft>
                          <a:spcPts val="0"/>
                        </a:spcAft>
                        <a:buClr>
                          <a:schemeClr val="dk1"/>
                        </a:buClr>
                        <a:buSzPts val="1800"/>
                        <a:buFont typeface="Archivo"/>
                        <a:buNone/>
                      </a:pPr>
                      <a:r>
                        <a:rPr lang="en-US" sz="1800" u="none" cap="none" strike="noStrike"/>
                        <a:t>Signaling by ALK</a:t>
                      </a:r>
                      <a:endParaRPr b="0" i="0" sz="1800" u="none" cap="none" strike="noStrike">
                        <a:solidFill>
                          <a:srgbClr val="000000"/>
                        </a:solidFill>
                        <a:latin typeface="Arial"/>
                        <a:ea typeface="Arial"/>
                        <a:cs typeface="Arial"/>
                        <a:sym typeface="Arial"/>
                      </a:endParaRPr>
                    </a:p>
                  </a:txBody>
                  <a:tcPr marT="6200" marB="0" marR="6200" marL="74300" anchor="ctr"/>
                </a:tc>
              </a:tr>
              <a:tr h="368325">
                <a:tc>
                  <a:txBody>
                    <a:bodyPr/>
                    <a:lstStyle/>
                    <a:p>
                      <a:pPr indent="0" lvl="0" marL="0" marR="0" rtl="0" algn="l">
                        <a:spcBef>
                          <a:spcPts val="0"/>
                        </a:spcBef>
                        <a:spcAft>
                          <a:spcPts val="0"/>
                        </a:spcAft>
                        <a:buClr>
                          <a:schemeClr val="dk1"/>
                        </a:buClr>
                        <a:buSzPts val="1800"/>
                        <a:buFont typeface="Archivo"/>
                        <a:buNone/>
                      </a:pPr>
                      <a:r>
                        <a:rPr lang="en-US" sz="1800" u="none" cap="none" strike="noStrike"/>
                        <a:t>SUMOylation of intracellular receptors</a:t>
                      </a:r>
                      <a:endParaRPr b="0" i="0" sz="1800" u="none" cap="none" strike="noStrike">
                        <a:solidFill>
                          <a:srgbClr val="000000"/>
                        </a:solidFill>
                        <a:latin typeface="Arial"/>
                        <a:ea typeface="Arial"/>
                        <a:cs typeface="Arial"/>
                        <a:sym typeface="Arial"/>
                      </a:endParaRPr>
                    </a:p>
                  </a:txBody>
                  <a:tcPr marT="6200" marB="0" marR="6200" marL="74300" anchor="ctr"/>
                </a:tc>
              </a:tr>
              <a:tr h="458775">
                <a:tc>
                  <a:txBody>
                    <a:bodyPr/>
                    <a:lstStyle/>
                    <a:p>
                      <a:pPr indent="0" lvl="0" marL="0" marR="0" rtl="0" algn="l">
                        <a:spcBef>
                          <a:spcPts val="0"/>
                        </a:spcBef>
                        <a:spcAft>
                          <a:spcPts val="0"/>
                        </a:spcAft>
                        <a:buClr>
                          <a:schemeClr val="dk1"/>
                        </a:buClr>
                        <a:buSzPts val="1800"/>
                        <a:buFont typeface="Archivo"/>
                        <a:buNone/>
                      </a:pPr>
                      <a:r>
                        <a:rPr lang="en-US" sz="1800" u="none" cap="none" strike="noStrike"/>
                        <a:t>Nuclear Receptor transcription pathway</a:t>
                      </a:r>
                      <a:endParaRPr b="0" i="0" sz="1800" u="none" cap="none" strike="noStrike">
                        <a:solidFill>
                          <a:srgbClr val="000000"/>
                        </a:solidFill>
                        <a:latin typeface="Arial"/>
                        <a:ea typeface="Arial"/>
                        <a:cs typeface="Arial"/>
                        <a:sym typeface="Arial"/>
                      </a:endParaRPr>
                    </a:p>
                  </a:txBody>
                  <a:tcPr marT="6200" marB="0" marR="6200" marL="74300" anchor="ctr"/>
                </a:tc>
              </a:tr>
            </a:tbl>
          </a:graphicData>
        </a:graphic>
      </p:graphicFrame>
      <p:pic>
        <p:nvPicPr>
          <p:cNvPr id="1114" name="Google Shape;1114;p21"/>
          <p:cNvPicPr preferRelativeResize="0"/>
          <p:nvPr/>
        </p:nvPicPr>
        <p:blipFill rotWithShape="1">
          <a:blip r:embed="rId3">
            <a:alphaModFix/>
          </a:blip>
          <a:srcRect b="0" l="0" r="0" t="0"/>
          <a:stretch/>
        </p:blipFill>
        <p:spPr>
          <a:xfrm>
            <a:off x="278544" y="3774546"/>
            <a:ext cx="3505199" cy="2262187"/>
          </a:xfrm>
          <a:prstGeom prst="rect">
            <a:avLst/>
          </a:prstGeom>
          <a:noFill/>
          <a:ln>
            <a:noFill/>
          </a:ln>
        </p:spPr>
      </p:pic>
      <p:pic>
        <p:nvPicPr>
          <p:cNvPr id="1115" name="Google Shape;1115;p21"/>
          <p:cNvPicPr preferRelativeResize="0"/>
          <p:nvPr/>
        </p:nvPicPr>
        <p:blipFill rotWithShape="1">
          <a:blip r:embed="rId4">
            <a:alphaModFix/>
          </a:blip>
          <a:srcRect b="80654" l="4608" r="25306" t="0"/>
          <a:stretch/>
        </p:blipFill>
        <p:spPr>
          <a:xfrm>
            <a:off x="5065057" y="3871069"/>
            <a:ext cx="6266329" cy="1975840"/>
          </a:xfrm>
          <a:prstGeom prst="rect">
            <a:avLst/>
          </a:prstGeom>
          <a:noFill/>
          <a:ln>
            <a:noFill/>
          </a:ln>
        </p:spPr>
      </p:pic>
      <p:sp>
        <p:nvSpPr>
          <p:cNvPr id="1116" name="Google Shape;1116;p21"/>
          <p:cNvSpPr/>
          <p:nvPr/>
        </p:nvSpPr>
        <p:spPr>
          <a:xfrm>
            <a:off x="4086649" y="2253577"/>
            <a:ext cx="978408" cy="269221"/>
          </a:xfrm>
          <a:prstGeom prst="rightArrow">
            <a:avLst>
              <a:gd fmla="val 50000" name="adj1"/>
              <a:gd fmla="val 50000" name="adj2"/>
            </a:avLst>
          </a:prstGeom>
          <a:solidFill>
            <a:schemeClr val="lt1"/>
          </a:solidFill>
          <a:ln cap="flat" cmpd="sng" w="57150">
            <a:solidFill>
              <a:srgbClr val="EFB4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chivo"/>
              <a:ea typeface="Archivo"/>
              <a:cs typeface="Archivo"/>
              <a:sym typeface="Archiv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0" name="Shape 1120"/>
        <p:cNvGrpSpPr/>
        <p:nvPr/>
      </p:nvGrpSpPr>
      <p:grpSpPr>
        <a:xfrm>
          <a:off x="0" y="0"/>
          <a:ext cx="0" cy="0"/>
          <a:chOff x="0" y="0"/>
          <a:chExt cx="0" cy="0"/>
        </a:xfrm>
      </p:grpSpPr>
      <p:sp>
        <p:nvSpPr>
          <p:cNvPr id="1121" name="Google Shape;1121;p22"/>
          <p:cNvSpPr txBox="1"/>
          <p:nvPr>
            <p:ph type="title"/>
          </p:nvPr>
        </p:nvSpPr>
        <p:spPr>
          <a:xfrm>
            <a:off x="0" y="240541"/>
            <a:ext cx="12153347"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4000"/>
              <a:buFont typeface="Archivo"/>
              <a:buNone/>
            </a:pPr>
            <a:r>
              <a:rPr lang="en-US" sz="4000"/>
              <a:t>Relevant pathways</a:t>
            </a:r>
            <a:endParaRPr/>
          </a:p>
        </p:txBody>
      </p:sp>
      <p:sp>
        <p:nvSpPr>
          <p:cNvPr id="1122" name="Google Shape;1122;p22"/>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1123" name="Google Shape;1123;p22"/>
          <p:cNvPicPr preferRelativeResize="0"/>
          <p:nvPr/>
        </p:nvPicPr>
        <p:blipFill rotWithShape="1">
          <a:blip r:embed="rId3">
            <a:alphaModFix/>
          </a:blip>
          <a:srcRect b="0" l="0" r="0" t="0"/>
          <a:stretch/>
        </p:blipFill>
        <p:spPr>
          <a:xfrm>
            <a:off x="2086425" y="2465817"/>
            <a:ext cx="1105522" cy="1926365"/>
          </a:xfrm>
          <a:prstGeom prst="rect">
            <a:avLst/>
          </a:prstGeom>
          <a:noFill/>
          <a:ln>
            <a:noFill/>
          </a:ln>
        </p:spPr>
      </p:pic>
      <p:sp>
        <p:nvSpPr>
          <p:cNvPr id="1124" name="Google Shape;1124;p22"/>
          <p:cNvSpPr txBox="1"/>
          <p:nvPr/>
        </p:nvSpPr>
        <p:spPr>
          <a:xfrm>
            <a:off x="530821" y="4682879"/>
            <a:ext cx="26962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chivo"/>
                <a:ea typeface="Archivo"/>
                <a:cs typeface="Archivo"/>
                <a:sym typeface="Archivo"/>
              </a:rPr>
              <a:t> </a:t>
            </a:r>
            <a:endParaRPr sz="3200">
              <a:solidFill>
                <a:schemeClr val="dk1"/>
              </a:solidFill>
              <a:latin typeface="Archivo"/>
              <a:ea typeface="Archivo"/>
              <a:cs typeface="Archivo"/>
              <a:sym typeface="Archivo"/>
            </a:endParaRPr>
          </a:p>
        </p:txBody>
      </p:sp>
      <p:pic>
        <p:nvPicPr>
          <p:cNvPr id="1125" name="Google Shape;1125;p22"/>
          <p:cNvPicPr preferRelativeResize="0"/>
          <p:nvPr/>
        </p:nvPicPr>
        <p:blipFill rotWithShape="1">
          <a:blip r:embed="rId4">
            <a:alphaModFix/>
          </a:blip>
          <a:srcRect b="0" l="0" r="0" t="0"/>
          <a:stretch/>
        </p:blipFill>
        <p:spPr>
          <a:xfrm>
            <a:off x="440263" y="895326"/>
            <a:ext cx="6237449" cy="2559590"/>
          </a:xfrm>
          <a:prstGeom prst="rect">
            <a:avLst/>
          </a:prstGeom>
          <a:noFill/>
          <a:ln>
            <a:noFill/>
          </a:ln>
        </p:spPr>
      </p:pic>
      <p:sp>
        <p:nvSpPr>
          <p:cNvPr id="1126" name="Google Shape;1126;p22"/>
          <p:cNvSpPr txBox="1"/>
          <p:nvPr/>
        </p:nvSpPr>
        <p:spPr>
          <a:xfrm>
            <a:off x="286437" y="3792017"/>
            <a:ext cx="5908175"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u="sng">
                <a:solidFill>
                  <a:schemeClr val="dk1"/>
                </a:solidFill>
                <a:latin typeface="Archivo"/>
                <a:ea typeface="Archivo"/>
                <a:cs typeface="Archivo"/>
                <a:sym typeface="Archivo"/>
              </a:rPr>
              <a:t>Female adrenal vulnerability</a:t>
            </a:r>
            <a:r>
              <a:rPr lang="en-US" sz="1800" u="sng">
                <a:solidFill>
                  <a:schemeClr val="dk1"/>
                </a:solidFill>
                <a:latin typeface="Archivo"/>
                <a:ea typeface="Archivo"/>
                <a:cs typeface="Archivo"/>
                <a:sym typeface="Archivo"/>
              </a:rPr>
              <a:t>: </a:t>
            </a:r>
            <a:r>
              <a:rPr lang="en-US" sz="1800">
                <a:solidFill>
                  <a:schemeClr val="dk1"/>
                </a:solidFill>
                <a:latin typeface="Calibri"/>
                <a:ea typeface="Calibri"/>
                <a:cs typeface="Calibri"/>
                <a:sym typeface="Calibri"/>
              </a:rPr>
              <a:t> </a:t>
            </a:r>
            <a:r>
              <a:rPr lang="en-US" sz="1800">
                <a:solidFill>
                  <a:schemeClr val="dk1"/>
                </a:solidFill>
                <a:latin typeface="Archivo"/>
                <a:ea typeface="Archivo"/>
                <a:cs typeface="Archivo"/>
                <a:sym typeface="Archivo"/>
              </a:rPr>
              <a:t>is rooted in high hormonal demand, cyclical endocrine modulation, and dependence on precise feedback and oxidative stress control.</a:t>
            </a:r>
            <a:endParaRPr sz="1800">
              <a:solidFill>
                <a:schemeClr val="dk1"/>
              </a:solidFill>
              <a:latin typeface="Archivo"/>
              <a:ea typeface="Archivo"/>
              <a:cs typeface="Archivo"/>
              <a:sym typeface="Archivo"/>
            </a:endParaRPr>
          </a:p>
          <a:p>
            <a:pPr indent="0" lvl="0" marL="0" marR="0" rtl="0" algn="l">
              <a:spcBef>
                <a:spcPts val="0"/>
              </a:spcBef>
              <a:spcAft>
                <a:spcPts val="0"/>
              </a:spcAft>
              <a:buNone/>
            </a:pPr>
            <a:r>
              <a:t/>
            </a:r>
            <a:endParaRPr sz="1800">
              <a:solidFill>
                <a:schemeClr val="dk1"/>
              </a:solidFill>
              <a:latin typeface="Archivo"/>
              <a:ea typeface="Archivo"/>
              <a:cs typeface="Archivo"/>
              <a:sym typeface="Archivo"/>
            </a:endParaRPr>
          </a:p>
        </p:txBody>
      </p:sp>
      <p:graphicFrame>
        <p:nvGraphicFramePr>
          <p:cNvPr id="1127" name="Google Shape;1127;p22"/>
          <p:cNvGraphicFramePr/>
          <p:nvPr/>
        </p:nvGraphicFramePr>
        <p:xfrm>
          <a:off x="7377085" y="1456260"/>
          <a:ext cx="3000000" cy="3000000"/>
        </p:xfrm>
        <a:graphic>
          <a:graphicData uri="http://schemas.openxmlformats.org/drawingml/2006/table">
            <a:tbl>
              <a:tblPr bandRow="1" firstCol="1" firstRow="1">
                <a:noFill/>
                <a:tableStyleId>{C81FD31D-CCC2-4EB8-A10C-2078FA30F85C}</a:tableStyleId>
              </a:tblPr>
              <a:tblGrid>
                <a:gridCol w="2475125"/>
              </a:tblGrid>
              <a:tr h="741200">
                <a:tc>
                  <a:txBody>
                    <a:bodyPr/>
                    <a:lstStyle/>
                    <a:p>
                      <a:pPr indent="0" lvl="0" marL="0" marR="0" rtl="0" algn="l">
                        <a:lnSpc>
                          <a:spcPct val="107000"/>
                        </a:lnSpc>
                        <a:spcBef>
                          <a:spcPts val="0"/>
                        </a:spcBef>
                        <a:spcAft>
                          <a:spcPts val="0"/>
                        </a:spcAft>
                        <a:buClr>
                          <a:schemeClr val="dk1"/>
                        </a:buClr>
                        <a:buSzPts val="1100"/>
                        <a:buFont typeface="Archivo"/>
                        <a:buNone/>
                      </a:pPr>
                      <a:r>
                        <a:rPr lang="en-US" sz="1100" u="none" cap="none" strike="noStrike"/>
                        <a:t>Regulation of HMOX1 expression and activity</a:t>
                      </a:r>
                      <a:endParaRPr sz="1100" u="none" cap="none" strike="noStrike">
                        <a:latin typeface="Calibri"/>
                        <a:ea typeface="Calibri"/>
                        <a:cs typeface="Calibri"/>
                        <a:sym typeface="Calibri"/>
                      </a:endParaRPr>
                    </a:p>
                  </a:txBody>
                  <a:tcPr marT="0" marB="0" marR="68575" marL="68575"/>
                </a:tc>
              </a:tr>
              <a:tr h="928850">
                <a:tc>
                  <a:txBody>
                    <a:bodyPr/>
                    <a:lstStyle/>
                    <a:p>
                      <a:pPr indent="0" lvl="0" marL="0" marR="0" rtl="0" algn="l">
                        <a:lnSpc>
                          <a:spcPct val="107000"/>
                        </a:lnSpc>
                        <a:spcBef>
                          <a:spcPts val="0"/>
                        </a:spcBef>
                        <a:spcAft>
                          <a:spcPts val="0"/>
                        </a:spcAft>
                        <a:buClr>
                          <a:schemeClr val="dk1"/>
                        </a:buClr>
                        <a:buSzPts val="1100"/>
                        <a:buFont typeface="Archivo"/>
                        <a:buNone/>
                      </a:pPr>
                      <a:r>
                        <a:rPr lang="en-US" sz="1100" u="none" cap="none" strike="noStrike"/>
                        <a:t>TP53 Regulates Transcription of Genes Involved in G1 Cell Cycle Arrest</a:t>
                      </a:r>
                      <a:endParaRPr sz="1100" u="none" cap="none" strike="noStrike">
                        <a:latin typeface="Calibri"/>
                        <a:ea typeface="Calibri"/>
                        <a:cs typeface="Calibri"/>
                        <a:sym typeface="Calibri"/>
                      </a:endParaRPr>
                    </a:p>
                  </a:txBody>
                  <a:tcPr marT="0" marB="0" marR="68575" marL="68575"/>
                </a:tc>
              </a:tr>
            </a:tbl>
          </a:graphicData>
        </a:graphic>
      </p:graphicFrame>
      <p:sp>
        <p:nvSpPr>
          <p:cNvPr id="1128" name="Google Shape;1128;p22"/>
          <p:cNvSpPr txBox="1"/>
          <p:nvPr/>
        </p:nvSpPr>
        <p:spPr>
          <a:xfrm>
            <a:off x="5490449" y="4773587"/>
            <a:ext cx="6248400" cy="1256306"/>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1" lang="en-US" sz="1800" u="sng">
                <a:solidFill>
                  <a:schemeClr val="dk1"/>
                </a:solidFill>
                <a:latin typeface="Archivo"/>
                <a:ea typeface="Archivo"/>
                <a:cs typeface="Archivo"/>
                <a:sym typeface="Archivo"/>
              </a:rPr>
              <a:t>Male lung vulnerability </a:t>
            </a:r>
            <a:r>
              <a:rPr lang="en-US" sz="1800">
                <a:solidFill>
                  <a:schemeClr val="dk1"/>
                </a:solidFill>
                <a:latin typeface="Archivo"/>
                <a:ea typeface="Archivo"/>
                <a:cs typeface="Archivo"/>
                <a:sym typeface="Archivo"/>
              </a:rPr>
              <a:t>comes from a mismatch between strong repair/thrombotic readiness and weak metabolic/electrophysiological regulation, compounded by hormonal influences on inflammation.</a:t>
            </a:r>
            <a:endParaRPr sz="1800">
              <a:solidFill>
                <a:schemeClr val="dk1"/>
              </a:solidFill>
              <a:latin typeface="Archivo"/>
              <a:ea typeface="Archivo"/>
              <a:cs typeface="Archivo"/>
              <a:sym typeface="Archivo"/>
            </a:endParaRPr>
          </a:p>
        </p:txBody>
      </p:sp>
      <p:pic>
        <p:nvPicPr>
          <p:cNvPr descr="Excellence Career Opportunities | BSC-CNS" id="1129" name="Google Shape;1129;p22"/>
          <p:cNvPicPr preferRelativeResize="0"/>
          <p:nvPr/>
        </p:nvPicPr>
        <p:blipFill rotWithShape="1">
          <a:blip r:embed="rId5">
            <a:alphaModFix/>
          </a:blip>
          <a:srcRect b="0" l="0" r="0" t="0"/>
          <a:stretch/>
        </p:blipFill>
        <p:spPr>
          <a:xfrm>
            <a:off x="9131395" y="6467580"/>
            <a:ext cx="900498" cy="287852"/>
          </a:xfrm>
          <a:prstGeom prst="rect">
            <a:avLst/>
          </a:prstGeom>
          <a:noFill/>
          <a:ln>
            <a:noFill/>
          </a:ln>
        </p:spPr>
      </p:pic>
      <p:pic>
        <p:nvPicPr>
          <p:cNvPr descr="Bioinfo4Women. Outstanding Young Female Bioinformaticians Programme |  BSC-CNS" id="1130" name="Google Shape;1130;p22"/>
          <p:cNvPicPr preferRelativeResize="0"/>
          <p:nvPr/>
        </p:nvPicPr>
        <p:blipFill rotWithShape="1">
          <a:blip r:embed="rId6">
            <a:alphaModFix/>
          </a:blip>
          <a:srcRect b="0" l="0" r="0" t="0"/>
          <a:stretch/>
        </p:blipFill>
        <p:spPr>
          <a:xfrm>
            <a:off x="9837398" y="6295123"/>
            <a:ext cx="1662443" cy="626741"/>
          </a:xfrm>
          <a:prstGeom prst="rect">
            <a:avLst/>
          </a:prstGeom>
          <a:noFill/>
          <a:ln>
            <a:noFill/>
          </a:ln>
        </p:spPr>
      </p:pic>
      <p:pic>
        <p:nvPicPr>
          <p:cNvPr descr="A black background with blue text&#10;&#10;AI-generated content may be incorrect." id="1131" name="Google Shape;1131;p22"/>
          <p:cNvPicPr preferRelativeResize="0"/>
          <p:nvPr/>
        </p:nvPicPr>
        <p:blipFill rotWithShape="1">
          <a:blip r:embed="rId7">
            <a:alphaModFix/>
          </a:blip>
          <a:srcRect b="0" l="0" r="0" t="0"/>
          <a:stretch/>
        </p:blipFill>
        <p:spPr>
          <a:xfrm>
            <a:off x="7873704" y="225059"/>
            <a:ext cx="2515382" cy="67531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6" name="Shape 1136"/>
        <p:cNvGrpSpPr/>
        <p:nvPr/>
      </p:nvGrpSpPr>
      <p:grpSpPr>
        <a:xfrm>
          <a:off x="0" y="0"/>
          <a:ext cx="0" cy="0"/>
          <a:chOff x="0" y="0"/>
          <a:chExt cx="0" cy="0"/>
        </a:xfrm>
      </p:grpSpPr>
      <p:sp>
        <p:nvSpPr>
          <p:cNvPr id="1137" name="Google Shape;1137;p23"/>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3200"/>
              <a:buFont typeface="Archivo"/>
              <a:buNone/>
            </a:pPr>
            <a:r>
              <a:rPr lang="en-US"/>
              <a:t>In-data explanation</a:t>
            </a:r>
            <a:endParaRPr/>
          </a:p>
        </p:txBody>
      </p:sp>
      <p:sp>
        <p:nvSpPr>
          <p:cNvPr id="1138" name="Google Shape;1138;p23"/>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1139" name="Google Shape;1139;p23"/>
          <p:cNvSpPr txBox="1"/>
          <p:nvPr>
            <p:ph idx="2" type="body"/>
          </p:nvPr>
        </p:nvSpPr>
        <p:spPr>
          <a:xfrm>
            <a:off x="481090" y="1436402"/>
            <a:ext cx="9749365" cy="3985195"/>
          </a:xfrm>
          <a:prstGeom prst="rect">
            <a:avLst/>
          </a:prstGeom>
          <a:noFill/>
          <a:ln>
            <a:noFill/>
          </a:ln>
        </p:spPr>
        <p:txBody>
          <a:bodyPr anchorCtr="0" anchor="t" bIns="0" lIns="0" spcFirstLastPara="1" rIns="0" wrap="square" tIns="0">
            <a:normAutofit/>
          </a:bodyPr>
          <a:lstStyle/>
          <a:p>
            <a:pPr indent="-228594" lvl="0" marL="228594" rtl="0" algn="l">
              <a:lnSpc>
                <a:spcPct val="120000"/>
              </a:lnSpc>
              <a:spcBef>
                <a:spcPts val="0"/>
              </a:spcBef>
              <a:spcAft>
                <a:spcPts val="0"/>
              </a:spcAft>
              <a:buSzPts val="1800"/>
              <a:buFont typeface="Arial"/>
              <a:buChar char="•"/>
            </a:pPr>
            <a:r>
              <a:rPr lang="en-US" sz="1800"/>
              <a:t>the adrenal and lung findings could be associated with any demographic attributes?</a:t>
            </a:r>
            <a:endParaRPr/>
          </a:p>
          <a:p>
            <a:pPr indent="-228594" lvl="0" marL="228594" rtl="0" algn="l">
              <a:lnSpc>
                <a:spcPct val="120000"/>
              </a:lnSpc>
              <a:spcBef>
                <a:spcPts val="667"/>
              </a:spcBef>
              <a:spcAft>
                <a:spcPts val="0"/>
              </a:spcAft>
              <a:buSzPts val="1800"/>
              <a:buFont typeface="Arial"/>
              <a:buChar char="•"/>
            </a:pPr>
            <a:r>
              <a:rPr i="1" lang="en-US" sz="1800"/>
              <a:t>lung_pos</a:t>
            </a:r>
            <a:r>
              <a:rPr lang="en-US" sz="1800"/>
              <a:t> and </a:t>
            </a:r>
            <a:r>
              <a:rPr i="1" lang="en-US" sz="1800"/>
              <a:t>adrenal_pos models</a:t>
            </a:r>
            <a:endParaRPr/>
          </a:p>
          <a:p>
            <a:pPr indent="-228594" lvl="0" marL="228594" rtl="0" algn="l">
              <a:lnSpc>
                <a:spcPct val="120000"/>
              </a:lnSpc>
              <a:spcBef>
                <a:spcPts val="667"/>
              </a:spcBef>
              <a:spcAft>
                <a:spcPts val="0"/>
              </a:spcAft>
              <a:buSzPts val="1800"/>
              <a:buFont typeface="Arial"/>
              <a:buChar char="•"/>
            </a:pPr>
            <a:r>
              <a:rPr lang="en-US" sz="1800"/>
              <a:t>The features used in the analysis were: </a:t>
            </a:r>
            <a:r>
              <a:rPr i="1" lang="en-US" sz="1800"/>
              <a:t>"SEX", "ARM", "STRAIN", "STUDYID", "BRTHDTC", "AGE".</a:t>
            </a:r>
            <a:r>
              <a:rPr lang="en-US" sz="1800"/>
              <a:t> </a:t>
            </a:r>
            <a:endParaRPr/>
          </a:p>
          <a:p>
            <a:pPr indent="-228594" lvl="0" marL="228594" rtl="0" algn="l">
              <a:lnSpc>
                <a:spcPct val="120000"/>
              </a:lnSpc>
              <a:spcBef>
                <a:spcPts val="667"/>
              </a:spcBef>
              <a:spcAft>
                <a:spcPts val="0"/>
              </a:spcAft>
              <a:buSzPts val="1800"/>
              <a:buFont typeface="Arial"/>
              <a:buChar char="•"/>
            </a:pPr>
            <a:r>
              <a:rPr lang="en-US" sz="1800"/>
              <a:t>CatBoost’s </a:t>
            </a:r>
            <a:r>
              <a:rPr i="1" lang="en-US" sz="1800"/>
              <a:t>FeatureImportance</a:t>
            </a:r>
            <a:r>
              <a:rPr lang="en-US" sz="1800"/>
              <a:t> method </a:t>
            </a:r>
            <a:endParaRPr sz="1800"/>
          </a:p>
        </p:txBody>
      </p:sp>
      <p:pic>
        <p:nvPicPr>
          <p:cNvPr id="1140" name="Google Shape;1140;p23"/>
          <p:cNvPicPr preferRelativeResize="0"/>
          <p:nvPr/>
        </p:nvPicPr>
        <p:blipFill rotWithShape="1">
          <a:blip r:embed="rId3">
            <a:alphaModFix/>
          </a:blip>
          <a:srcRect b="20637" l="1026" r="35028" t="0"/>
          <a:stretch/>
        </p:blipFill>
        <p:spPr>
          <a:xfrm>
            <a:off x="3646714" y="3324837"/>
            <a:ext cx="4071258" cy="2921132"/>
          </a:xfrm>
          <a:prstGeom prst="rect">
            <a:avLst/>
          </a:prstGeom>
          <a:noFill/>
          <a:ln>
            <a:noFill/>
          </a:ln>
        </p:spPr>
      </p:pic>
      <p:sp>
        <p:nvSpPr>
          <p:cNvPr id="1141" name="Google Shape;1141;p23"/>
          <p:cNvSpPr/>
          <p:nvPr/>
        </p:nvSpPr>
        <p:spPr>
          <a:xfrm>
            <a:off x="6836228" y="4006199"/>
            <a:ext cx="1920687" cy="223977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chivo"/>
              <a:ea typeface="Archivo"/>
              <a:cs typeface="Archivo"/>
              <a:sym typeface="Archivo"/>
            </a:endParaRPr>
          </a:p>
        </p:txBody>
      </p:sp>
      <p:sp>
        <p:nvSpPr>
          <p:cNvPr id="1142" name="Google Shape;1142;p23"/>
          <p:cNvSpPr/>
          <p:nvPr/>
        </p:nvSpPr>
        <p:spPr>
          <a:xfrm>
            <a:off x="2884714" y="5290457"/>
            <a:ext cx="6089499" cy="1169066"/>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chivo"/>
              <a:ea typeface="Archivo"/>
              <a:cs typeface="Archivo"/>
              <a:sym typeface="Archivo"/>
            </a:endParaRPr>
          </a:p>
        </p:txBody>
      </p:sp>
      <p:sp>
        <p:nvSpPr>
          <p:cNvPr id="1143" name="Google Shape;1143;p23"/>
          <p:cNvSpPr/>
          <p:nvPr/>
        </p:nvSpPr>
        <p:spPr>
          <a:xfrm>
            <a:off x="7681647" y="3050687"/>
            <a:ext cx="1920687" cy="223977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chivo"/>
              <a:ea typeface="Archivo"/>
              <a:cs typeface="Archivo"/>
              <a:sym typeface="Archivo"/>
            </a:endParaRPr>
          </a:p>
        </p:txBody>
      </p:sp>
      <p:sp>
        <p:nvSpPr>
          <p:cNvPr id="1144" name="Google Shape;1144;p23"/>
          <p:cNvSpPr/>
          <p:nvPr/>
        </p:nvSpPr>
        <p:spPr>
          <a:xfrm>
            <a:off x="5151002" y="4219753"/>
            <a:ext cx="1920687" cy="2239770"/>
          </a:xfrm>
          <a:prstGeom prst="rect">
            <a:avLst/>
          </a:prstGeom>
          <a:solidFill>
            <a:schemeClr val="lt1">
              <a:alpha val="70980"/>
            </a:schemeClr>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chivo"/>
              <a:ea typeface="Archivo"/>
              <a:cs typeface="Archivo"/>
              <a:sym typeface="Archiv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8" name="Shape 1148"/>
        <p:cNvGrpSpPr/>
        <p:nvPr/>
      </p:nvGrpSpPr>
      <p:grpSpPr>
        <a:xfrm>
          <a:off x="0" y="0"/>
          <a:ext cx="0" cy="0"/>
          <a:chOff x="0" y="0"/>
          <a:chExt cx="0" cy="0"/>
        </a:xfrm>
      </p:grpSpPr>
      <p:sp>
        <p:nvSpPr>
          <p:cNvPr id="1149" name="Google Shape;1149;p24"/>
          <p:cNvSpPr txBox="1"/>
          <p:nvPr>
            <p:ph type="title"/>
          </p:nvPr>
        </p:nvSpPr>
        <p:spPr>
          <a:xfrm>
            <a:off x="480001" y="307200"/>
            <a:ext cx="9749849" cy="796800"/>
          </a:xfrm>
          <a:prstGeom prst="rect">
            <a:avLst/>
          </a:prstGeom>
          <a:noFill/>
          <a:ln>
            <a:noFill/>
          </a:ln>
        </p:spPr>
        <p:txBody>
          <a:bodyPr anchorCtr="0" anchor="ctr" bIns="0" lIns="0" spcFirstLastPara="1" rIns="0" wrap="square" tIns="0">
            <a:normAutofit fontScale="90000"/>
          </a:bodyPr>
          <a:lstStyle/>
          <a:p>
            <a:pPr indent="0" lvl="0" marL="0" rtl="0" algn="l">
              <a:lnSpc>
                <a:spcPct val="90000"/>
              </a:lnSpc>
              <a:spcBef>
                <a:spcPts val="0"/>
              </a:spcBef>
              <a:spcAft>
                <a:spcPts val="0"/>
              </a:spcAft>
              <a:buClr>
                <a:schemeClr val="dk1"/>
              </a:buClr>
              <a:buSzPct val="100000"/>
              <a:buFont typeface="Archivo"/>
              <a:buNone/>
            </a:pPr>
            <a:r>
              <a:rPr lang="en-US" sz="3600"/>
              <a:t>VICT3R demographic data explications</a:t>
            </a:r>
            <a:br>
              <a:rPr lang="en-US"/>
            </a:br>
            <a:endParaRPr/>
          </a:p>
        </p:txBody>
      </p:sp>
      <p:sp>
        <p:nvSpPr>
          <p:cNvPr id="1150" name="Google Shape;1150;p24"/>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descr="A graph with a bar graph&#10;&#10;AI-generated content may be incorrect." id="1151" name="Google Shape;1151;p24"/>
          <p:cNvPicPr preferRelativeResize="0"/>
          <p:nvPr/>
        </p:nvPicPr>
        <p:blipFill rotWithShape="1">
          <a:blip r:embed="rId3">
            <a:alphaModFix/>
          </a:blip>
          <a:srcRect b="0" l="0" r="0" t="0"/>
          <a:stretch/>
        </p:blipFill>
        <p:spPr>
          <a:xfrm>
            <a:off x="6004575" y="1511615"/>
            <a:ext cx="6187425" cy="3834770"/>
          </a:xfrm>
          <a:prstGeom prst="rect">
            <a:avLst/>
          </a:prstGeom>
          <a:noFill/>
          <a:ln>
            <a:noFill/>
          </a:ln>
        </p:spPr>
      </p:pic>
      <p:pic>
        <p:nvPicPr>
          <p:cNvPr descr="A graph with purple rectangular bars&#10;&#10;AI-generated content may be incorrect." id="1152" name="Google Shape;1152;p24"/>
          <p:cNvPicPr preferRelativeResize="0"/>
          <p:nvPr/>
        </p:nvPicPr>
        <p:blipFill rotWithShape="1">
          <a:blip r:embed="rId4">
            <a:alphaModFix/>
          </a:blip>
          <a:srcRect b="0" l="0" r="0" t="0"/>
          <a:stretch/>
        </p:blipFill>
        <p:spPr>
          <a:xfrm>
            <a:off x="0" y="1542799"/>
            <a:ext cx="6188645" cy="383477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6" name="Shape 1156"/>
        <p:cNvGrpSpPr/>
        <p:nvPr/>
      </p:nvGrpSpPr>
      <p:grpSpPr>
        <a:xfrm>
          <a:off x="0" y="0"/>
          <a:ext cx="0" cy="0"/>
          <a:chOff x="0" y="0"/>
          <a:chExt cx="0" cy="0"/>
        </a:xfrm>
      </p:grpSpPr>
      <p:sp>
        <p:nvSpPr>
          <p:cNvPr id="1157" name="Google Shape;1157;p25"/>
          <p:cNvSpPr txBox="1"/>
          <p:nvPr>
            <p:ph type="title"/>
          </p:nvPr>
        </p:nvSpPr>
        <p:spPr>
          <a:xfrm>
            <a:off x="242047" y="371740"/>
            <a:ext cx="12153347"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4000"/>
              <a:buFont typeface="Archivo"/>
              <a:buNone/>
            </a:pPr>
            <a:r>
              <a:rPr lang="en-US" sz="4000"/>
              <a:t>Take home message</a:t>
            </a:r>
            <a:endParaRPr/>
          </a:p>
        </p:txBody>
      </p:sp>
      <p:sp>
        <p:nvSpPr>
          <p:cNvPr id="1158" name="Google Shape;1158;p25"/>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1159" name="Google Shape;1159;p25"/>
          <p:cNvPicPr preferRelativeResize="0"/>
          <p:nvPr/>
        </p:nvPicPr>
        <p:blipFill rotWithShape="1">
          <a:blip r:embed="rId3">
            <a:alphaModFix/>
          </a:blip>
          <a:srcRect b="0" l="0" r="0" t="0"/>
          <a:stretch/>
        </p:blipFill>
        <p:spPr>
          <a:xfrm>
            <a:off x="3655248" y="2756514"/>
            <a:ext cx="1105522" cy="1926365"/>
          </a:xfrm>
          <a:prstGeom prst="rect">
            <a:avLst/>
          </a:prstGeom>
          <a:noFill/>
          <a:ln>
            <a:noFill/>
          </a:ln>
        </p:spPr>
      </p:pic>
      <p:sp>
        <p:nvSpPr>
          <p:cNvPr id="1160" name="Google Shape;1160;p25"/>
          <p:cNvSpPr txBox="1"/>
          <p:nvPr/>
        </p:nvSpPr>
        <p:spPr>
          <a:xfrm>
            <a:off x="530821" y="4682879"/>
            <a:ext cx="26962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chivo"/>
                <a:ea typeface="Archivo"/>
                <a:cs typeface="Archivo"/>
                <a:sym typeface="Archivo"/>
              </a:rPr>
              <a:t> </a:t>
            </a:r>
            <a:endParaRPr sz="3200">
              <a:solidFill>
                <a:schemeClr val="dk1"/>
              </a:solidFill>
              <a:latin typeface="Archivo"/>
              <a:ea typeface="Archivo"/>
              <a:cs typeface="Archivo"/>
              <a:sym typeface="Archivo"/>
            </a:endParaRPr>
          </a:p>
        </p:txBody>
      </p:sp>
      <p:sp>
        <p:nvSpPr>
          <p:cNvPr id="1161" name="Google Shape;1161;p25"/>
          <p:cNvSpPr txBox="1"/>
          <p:nvPr/>
        </p:nvSpPr>
        <p:spPr>
          <a:xfrm>
            <a:off x="5403841" y="2171003"/>
            <a:ext cx="6096000"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chivo"/>
              <a:ea typeface="Archivo"/>
              <a:cs typeface="Archivo"/>
              <a:sym typeface="Archivo"/>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chivo"/>
                <a:ea typeface="Archivo"/>
                <a:cs typeface="Archivo"/>
                <a:sym typeface="Archivo"/>
              </a:rPr>
              <a:t>Sex-based differences matter, treatment allocation, study-specific context, and temporal information are key drivers.</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chivo"/>
              <a:ea typeface="Archivo"/>
              <a:cs typeface="Archivo"/>
              <a:sym typeface="Archivo"/>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chivo"/>
                <a:ea typeface="Archivo"/>
                <a:cs typeface="Archivo"/>
                <a:sym typeface="Archivo"/>
              </a:rPr>
              <a:t>By aligning drug development strategies with these sex- and system-specific sensitivities, preclinical studies can increase both their predictive accuracy and their translational value.</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chivo"/>
              <a:ea typeface="Archivo"/>
              <a:cs typeface="Archivo"/>
              <a:sym typeface="Archivo"/>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chivo"/>
              <a:ea typeface="Archivo"/>
              <a:cs typeface="Archivo"/>
              <a:sym typeface="Archivo"/>
            </a:endParaRPr>
          </a:p>
        </p:txBody>
      </p:sp>
      <p:pic>
        <p:nvPicPr>
          <p:cNvPr descr="Excellence Career Opportunities | BSC-CNS" id="1162" name="Google Shape;1162;p25"/>
          <p:cNvPicPr preferRelativeResize="0"/>
          <p:nvPr/>
        </p:nvPicPr>
        <p:blipFill rotWithShape="1">
          <a:blip r:embed="rId4">
            <a:alphaModFix/>
          </a:blip>
          <a:srcRect b="0" l="0" r="0" t="0"/>
          <a:stretch/>
        </p:blipFill>
        <p:spPr>
          <a:xfrm>
            <a:off x="9131395" y="6467580"/>
            <a:ext cx="900498" cy="287852"/>
          </a:xfrm>
          <a:prstGeom prst="rect">
            <a:avLst/>
          </a:prstGeom>
          <a:noFill/>
          <a:ln>
            <a:noFill/>
          </a:ln>
        </p:spPr>
      </p:pic>
      <p:pic>
        <p:nvPicPr>
          <p:cNvPr descr="Bioinfo4Women. Outstanding Young Female Bioinformaticians Programme |  BSC-CNS" id="1163" name="Google Shape;1163;p25"/>
          <p:cNvPicPr preferRelativeResize="0"/>
          <p:nvPr/>
        </p:nvPicPr>
        <p:blipFill rotWithShape="1">
          <a:blip r:embed="rId5">
            <a:alphaModFix/>
          </a:blip>
          <a:srcRect b="0" l="0" r="0" t="0"/>
          <a:stretch/>
        </p:blipFill>
        <p:spPr>
          <a:xfrm>
            <a:off x="9837398" y="6295123"/>
            <a:ext cx="1662443" cy="626741"/>
          </a:xfrm>
          <a:prstGeom prst="rect">
            <a:avLst/>
          </a:prstGeom>
          <a:noFill/>
          <a:ln>
            <a:noFill/>
          </a:ln>
        </p:spPr>
      </p:pic>
      <p:pic>
        <p:nvPicPr>
          <p:cNvPr descr="A black background with blue text&#10;&#10;AI-generated content may be incorrect." id="1164" name="Google Shape;1164;p25"/>
          <p:cNvPicPr preferRelativeResize="0"/>
          <p:nvPr/>
        </p:nvPicPr>
        <p:blipFill rotWithShape="1">
          <a:blip r:embed="rId6">
            <a:alphaModFix/>
          </a:blip>
          <a:srcRect b="0" l="0" r="0" t="0"/>
          <a:stretch/>
        </p:blipFill>
        <p:spPr>
          <a:xfrm>
            <a:off x="7873704" y="225059"/>
            <a:ext cx="2515382" cy="675314"/>
          </a:xfrm>
          <a:prstGeom prst="rect">
            <a:avLst/>
          </a:prstGeom>
          <a:noFill/>
          <a:ln>
            <a:noFill/>
          </a:ln>
        </p:spPr>
      </p:pic>
      <p:pic>
        <p:nvPicPr>
          <p:cNvPr id="1165" name="Google Shape;1165;p25"/>
          <p:cNvPicPr preferRelativeResize="0"/>
          <p:nvPr/>
        </p:nvPicPr>
        <p:blipFill rotWithShape="1">
          <a:blip r:embed="rId7">
            <a:alphaModFix/>
          </a:blip>
          <a:srcRect b="0" l="0" r="0" t="0"/>
          <a:stretch/>
        </p:blipFill>
        <p:spPr>
          <a:xfrm>
            <a:off x="761583" y="1324619"/>
            <a:ext cx="4105436" cy="420876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sp>
        <p:nvSpPr>
          <p:cNvPr id="1170" name="Google Shape;1170;p26"/>
          <p:cNvSpPr txBox="1"/>
          <p:nvPr>
            <p:ph type="title"/>
          </p:nvPr>
        </p:nvSpPr>
        <p:spPr>
          <a:xfrm>
            <a:off x="596115" y="3052429"/>
            <a:ext cx="11227199" cy="154069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400"/>
              <a:buFont typeface="Play"/>
              <a:buNone/>
            </a:pPr>
            <a:r>
              <a:rPr lang="en-US" sz="6400"/>
              <a:t>Acknowledgement VICT3R</a:t>
            </a:r>
            <a:endParaRPr sz="6400"/>
          </a:p>
        </p:txBody>
      </p:sp>
      <p:sp>
        <p:nvSpPr>
          <p:cNvPr id="1171" name="Google Shape;1171;p26"/>
          <p:cNvSpPr txBox="1"/>
          <p:nvPr>
            <p:ph idx="12" type="sldNum"/>
          </p:nvPr>
        </p:nvSpPr>
        <p:spPr>
          <a:xfrm>
            <a:off x="10977600" y="6459523"/>
            <a:ext cx="729600" cy="39487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A black background with blue text&#10;&#10;AI-generated content may be incorrect." id="1172" name="Google Shape;1172;p26"/>
          <p:cNvPicPr preferRelativeResize="0"/>
          <p:nvPr/>
        </p:nvPicPr>
        <p:blipFill rotWithShape="1">
          <a:blip r:embed="rId3">
            <a:alphaModFix/>
          </a:blip>
          <a:srcRect b="0" l="0" r="0" t="0"/>
          <a:stretch/>
        </p:blipFill>
        <p:spPr>
          <a:xfrm>
            <a:off x="6457950" y="6249330"/>
            <a:ext cx="2267146" cy="608669"/>
          </a:xfrm>
          <a:prstGeom prst="rect">
            <a:avLst/>
          </a:prstGeom>
          <a:noFill/>
          <a:ln>
            <a:noFill/>
          </a:ln>
        </p:spPr>
      </p:pic>
      <p:pic>
        <p:nvPicPr>
          <p:cNvPr descr="Excellence Career Opportunities | BSC-CNS" id="1173" name="Google Shape;1173;p26"/>
          <p:cNvPicPr preferRelativeResize="0"/>
          <p:nvPr/>
        </p:nvPicPr>
        <p:blipFill rotWithShape="1">
          <a:blip r:embed="rId4">
            <a:alphaModFix/>
          </a:blip>
          <a:srcRect b="0" l="0" r="0" t="0"/>
          <a:stretch/>
        </p:blipFill>
        <p:spPr>
          <a:xfrm>
            <a:off x="9131395" y="6467580"/>
            <a:ext cx="900498" cy="287852"/>
          </a:xfrm>
          <a:prstGeom prst="rect">
            <a:avLst/>
          </a:prstGeom>
          <a:noFill/>
          <a:ln>
            <a:noFill/>
          </a:ln>
        </p:spPr>
      </p:pic>
      <p:pic>
        <p:nvPicPr>
          <p:cNvPr descr="Bioinfo4Women. Outstanding Young Female Bioinformaticians Programme |  BSC-CNS" id="1174" name="Google Shape;1174;p26"/>
          <p:cNvPicPr preferRelativeResize="0"/>
          <p:nvPr/>
        </p:nvPicPr>
        <p:blipFill rotWithShape="1">
          <a:blip r:embed="rId5">
            <a:alphaModFix/>
          </a:blip>
          <a:srcRect b="0" l="0" r="0" t="0"/>
          <a:stretch/>
        </p:blipFill>
        <p:spPr>
          <a:xfrm>
            <a:off x="9837398" y="6295123"/>
            <a:ext cx="1662443" cy="626741"/>
          </a:xfrm>
          <a:prstGeom prst="rect">
            <a:avLst/>
          </a:prstGeom>
          <a:noFill/>
          <a:ln>
            <a:noFill/>
          </a:ln>
        </p:spPr>
      </p:pic>
      <p:sp>
        <p:nvSpPr>
          <p:cNvPr id="1175" name="Google Shape;1175;p26"/>
          <p:cNvSpPr txBox="1"/>
          <p:nvPr/>
        </p:nvSpPr>
        <p:spPr>
          <a:xfrm>
            <a:off x="875209" y="1619473"/>
            <a:ext cx="4480088" cy="1432956"/>
          </a:xfrm>
          <a:prstGeom prst="rect">
            <a:avLst/>
          </a:prstGeom>
          <a:noFill/>
          <a:ln>
            <a:noFill/>
          </a:ln>
        </p:spPr>
        <p:txBody>
          <a:bodyPr anchorCtr="0" anchor="t" bIns="45700" lIns="91425" spcFirstLastPara="1" rIns="91425" wrap="square" tIns="45700">
            <a:spAutoFit/>
          </a:bodyPr>
          <a:lstStyle/>
          <a:p>
            <a:pPr indent="-285750" lvl="0" marL="285750" marR="0" rtl="0" algn="l">
              <a:lnSpc>
                <a:spcPct val="150000"/>
              </a:lnSpc>
              <a:spcBef>
                <a:spcPts val="0"/>
              </a:spcBef>
              <a:spcAft>
                <a:spcPts val="0"/>
              </a:spcAft>
              <a:buClr>
                <a:schemeClr val="lt1"/>
              </a:buClr>
              <a:buSzPts val="2000"/>
              <a:buFont typeface="Arial"/>
              <a:buChar char="•"/>
            </a:pPr>
            <a:r>
              <a:rPr lang="en-US" sz="2000">
                <a:solidFill>
                  <a:schemeClr val="lt1"/>
                </a:solidFill>
                <a:latin typeface="Arial"/>
                <a:ea typeface="Arial"/>
                <a:cs typeface="Arial"/>
                <a:sym typeface="Arial"/>
              </a:rPr>
              <a:t>Davide Cirillo</a:t>
            </a:r>
            <a:endParaRPr/>
          </a:p>
          <a:p>
            <a:pPr indent="0" lvl="0" marL="0" marR="0" rtl="0" algn="l">
              <a:lnSpc>
                <a:spcPct val="150000"/>
              </a:lnSpc>
              <a:spcBef>
                <a:spcPts val="0"/>
              </a:spcBef>
              <a:spcAft>
                <a:spcPts val="0"/>
              </a:spcAft>
              <a:buNone/>
            </a:pPr>
            <a:r>
              <a:rPr lang="en-US" sz="2000">
                <a:solidFill>
                  <a:schemeClr val="lt1"/>
                </a:solidFill>
                <a:latin typeface="Arial"/>
                <a:ea typeface="Arial"/>
                <a:cs typeface="Arial"/>
                <a:sym typeface="Arial"/>
              </a:rPr>
              <a:t>Machine Learning Unit Barcelona Supercomputing Center</a:t>
            </a:r>
            <a:endParaRPr/>
          </a:p>
        </p:txBody>
      </p:sp>
      <p:sp>
        <p:nvSpPr>
          <p:cNvPr id="1176" name="Google Shape;1176;p26"/>
          <p:cNvSpPr txBox="1"/>
          <p:nvPr/>
        </p:nvSpPr>
        <p:spPr>
          <a:xfrm>
            <a:off x="7591523" y="1619473"/>
            <a:ext cx="4480088" cy="509627"/>
          </a:xfrm>
          <a:prstGeom prst="rect">
            <a:avLst/>
          </a:prstGeom>
          <a:noFill/>
          <a:ln>
            <a:noFill/>
          </a:ln>
        </p:spPr>
        <p:txBody>
          <a:bodyPr anchorCtr="0" anchor="t" bIns="45700" lIns="91425" spcFirstLastPara="1" rIns="91425" wrap="square" tIns="45700">
            <a:spAutoFit/>
          </a:bodyPr>
          <a:lstStyle/>
          <a:p>
            <a:pPr indent="-285750" lvl="0" marL="285750" marR="0" rtl="0" algn="l">
              <a:lnSpc>
                <a:spcPct val="150000"/>
              </a:lnSpc>
              <a:spcBef>
                <a:spcPts val="0"/>
              </a:spcBef>
              <a:spcAft>
                <a:spcPts val="0"/>
              </a:spcAft>
              <a:buClr>
                <a:schemeClr val="lt1"/>
              </a:buClr>
              <a:buSzPts val="2000"/>
              <a:buFont typeface="Arial"/>
              <a:buChar char="•"/>
            </a:pPr>
            <a:r>
              <a:rPr lang="en-US" sz="2000">
                <a:solidFill>
                  <a:schemeClr val="lt1"/>
                </a:solidFill>
                <a:latin typeface="Arial"/>
                <a:ea typeface="Arial"/>
                <a:cs typeface="Arial"/>
                <a:sym typeface="Arial"/>
              </a:rPr>
              <a:t>Members of VICT3R</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0" name="Shape 1180"/>
        <p:cNvGrpSpPr/>
        <p:nvPr/>
      </p:nvGrpSpPr>
      <p:grpSpPr>
        <a:xfrm>
          <a:off x="0" y="0"/>
          <a:ext cx="0" cy="0"/>
          <a:chOff x="0" y="0"/>
          <a:chExt cx="0" cy="0"/>
        </a:xfrm>
      </p:grpSpPr>
      <p:sp>
        <p:nvSpPr>
          <p:cNvPr id="1181" name="Google Shape;1181;p27"/>
          <p:cNvSpPr txBox="1"/>
          <p:nvPr>
            <p:ph type="title"/>
          </p:nvPr>
        </p:nvSpPr>
        <p:spPr>
          <a:xfrm>
            <a:off x="1429593" y="4277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n-US"/>
              <a:t>Assessment checklist</a:t>
            </a:r>
            <a:endParaRPr/>
          </a:p>
        </p:txBody>
      </p:sp>
      <p:sp>
        <p:nvSpPr>
          <p:cNvPr id="1182" name="Google Shape;1182;p2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spcBef>
                <a:spcPts val="0"/>
              </a:spcBef>
              <a:spcAft>
                <a:spcPts val="0"/>
              </a:spcAft>
              <a:buClr>
                <a:srgbClr val="242F75"/>
              </a:buClr>
              <a:buSzPts val="700"/>
              <a:buFont typeface="Archivo"/>
              <a:buNone/>
            </a:pPr>
            <a:r>
              <a:rPr b="1" lang="en-US" sz="700">
                <a:solidFill>
                  <a:srgbClr val="242F75"/>
                </a:solidFill>
                <a:latin typeface="Archivo"/>
                <a:ea typeface="Archivo"/>
                <a:cs typeface="Archivo"/>
                <a:sym typeface="Archivo"/>
              </a:rPr>
              <a:t>© 2025 BSC-CNS. Licensed under</a:t>
            </a:r>
            <a:r>
              <a:rPr b="1" lang="en-US" sz="700">
                <a:solidFill>
                  <a:srgbClr val="242F75"/>
                </a:solidFill>
                <a:uFill>
                  <a:noFill/>
                </a:uFill>
                <a:latin typeface="Archivo"/>
                <a:ea typeface="Archivo"/>
                <a:cs typeface="Archivo"/>
                <a:sym typeface="Archivo"/>
                <a:hlinkClick r:id="rId3">
                  <a:extLst>
                    <a:ext uri="{A12FA001-AC4F-418D-AE19-62706E023703}">
                      <ahyp:hlinkClr val="tx"/>
                    </a:ext>
                  </a:extLst>
                </a:hlinkClick>
              </a:rPr>
              <a:t> </a:t>
            </a:r>
            <a:r>
              <a:rPr b="1" lang="en-US" sz="700" u="sng">
                <a:solidFill>
                  <a:srgbClr val="242F75"/>
                </a:solidFill>
                <a:latin typeface="Archivo"/>
                <a:ea typeface="Archivo"/>
                <a:cs typeface="Archivo"/>
                <a:sym typeface="Archivo"/>
                <a:hlinkClick r:id="rId4">
                  <a:extLst>
                    <a:ext uri="{A12FA001-AC4F-418D-AE19-62706E023703}">
                      <ahyp:hlinkClr val="tx"/>
                    </a:ext>
                  </a:extLst>
                </a:hlinkClick>
              </a:rPr>
              <a:t>CC BY-NC-4.0</a:t>
            </a:r>
            <a:endParaRPr sz="700">
              <a:solidFill>
                <a:srgbClr val="242F75"/>
              </a:solidFill>
              <a:latin typeface="Archivo"/>
              <a:ea typeface="Archivo"/>
              <a:cs typeface="Archivo"/>
              <a:sym typeface="Archivo"/>
            </a:endParaRPr>
          </a:p>
        </p:txBody>
      </p:sp>
      <p:sp>
        <p:nvSpPr>
          <p:cNvPr id="1183" name="Google Shape;1183;p27"/>
          <p:cNvSpPr txBox="1"/>
          <p:nvPr>
            <p:ph idx="1" type="body"/>
          </p:nvPr>
        </p:nvSpPr>
        <p:spPr>
          <a:xfrm>
            <a:off x="218210" y="1500349"/>
            <a:ext cx="9081460" cy="2169825"/>
          </a:xfrm>
          <a:prstGeom prst="rect">
            <a:avLst/>
          </a:prstGeom>
          <a:noFill/>
          <a:ln>
            <a:noFill/>
          </a:ln>
        </p:spPr>
        <p:txBody>
          <a:bodyPr anchorCtr="0" anchor="ctr" bIns="45700" lIns="91425" spcFirstLastPara="1" rIns="91425" wrap="square" tIns="45700">
            <a:spAutoFit/>
          </a:bodyPr>
          <a:lstStyle/>
          <a:p>
            <a:pPr indent="-114300" lvl="0" marL="0" marR="0" rtl="0" algn="l">
              <a:lnSpc>
                <a:spcPct val="150000"/>
              </a:lnSpc>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 Data inputs:</a:t>
            </a:r>
            <a:r>
              <a:rPr b="0" i="0" lang="en-US" sz="1800" u="none" cap="none" strike="noStrike">
                <a:solidFill>
                  <a:schemeClr val="dk1"/>
                </a:solidFill>
                <a:latin typeface="Arial"/>
                <a:ea typeface="Arial"/>
                <a:cs typeface="Arial"/>
                <a:sym typeface="Arial"/>
              </a:rPr>
              <a:t> sex balance and labeling quality </a:t>
            </a:r>
            <a:endParaRPr/>
          </a:p>
          <a:p>
            <a:pPr indent="-114300" lvl="0" marL="0" marR="0" rtl="0" algn="l">
              <a:lnSpc>
                <a:spcPct val="150000"/>
              </a:lnSpc>
              <a:spcBef>
                <a:spcPts val="0"/>
              </a:spcBef>
              <a:spcAft>
                <a:spcPts val="0"/>
              </a:spcAft>
              <a:buClr>
                <a:schemeClr val="dk1"/>
              </a:buClr>
              <a:buSzPts val="1800"/>
              <a:buFont typeface="Arial"/>
              <a:buChar char="•"/>
            </a:pPr>
            <a:r>
              <a:rPr lang="en-US" sz="1800">
                <a:latin typeface="Arial"/>
                <a:ea typeface="Arial"/>
                <a:cs typeface="Arial"/>
                <a:sym typeface="Arial"/>
              </a:rPr>
              <a:t> </a:t>
            </a:r>
            <a:r>
              <a:rPr b="1" i="0" lang="en-US" sz="1800" u="none" cap="none" strike="noStrike">
                <a:solidFill>
                  <a:schemeClr val="dk1"/>
                </a:solidFill>
                <a:latin typeface="Arial"/>
                <a:ea typeface="Arial"/>
                <a:cs typeface="Arial"/>
                <a:sym typeface="Arial"/>
              </a:rPr>
              <a:t>Model design:</a:t>
            </a:r>
            <a:r>
              <a:rPr b="0" i="0" lang="en-US" sz="1800" u="none" cap="none" strike="noStrike">
                <a:solidFill>
                  <a:schemeClr val="dk1"/>
                </a:solidFill>
                <a:latin typeface="Arial"/>
                <a:ea typeface="Arial"/>
                <a:cs typeface="Arial"/>
                <a:sym typeface="Arial"/>
              </a:rPr>
              <a:t> stratified training/testing, fairness checks, error by sex</a:t>
            </a:r>
            <a:endParaRPr/>
          </a:p>
          <a:p>
            <a:pPr indent="-114300" lvl="0" marL="0" marR="0" rtl="0" algn="l">
              <a:lnSpc>
                <a:spcPct val="150000"/>
              </a:lnSpc>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 Study design:</a:t>
            </a:r>
            <a:r>
              <a:rPr b="0" i="0" lang="en-US" sz="1800" u="none" cap="none" strike="noStrike">
                <a:solidFill>
                  <a:schemeClr val="dk1"/>
                </a:solidFill>
                <a:latin typeface="Arial"/>
                <a:ea typeface="Arial"/>
                <a:cs typeface="Arial"/>
                <a:sym typeface="Arial"/>
              </a:rPr>
              <a:t> randomization/blinding and sample size logic per sex</a:t>
            </a:r>
            <a:endParaRPr/>
          </a:p>
          <a:p>
            <a:pPr indent="-114300" lvl="0" marL="0" marR="0" rtl="0" algn="l">
              <a:lnSpc>
                <a:spcPct val="150000"/>
              </a:lnSpc>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 Outputs:</a:t>
            </a:r>
            <a:r>
              <a:rPr b="0" i="0" lang="en-US" sz="1800" u="none" cap="none" strike="noStrike">
                <a:solidFill>
                  <a:schemeClr val="dk1"/>
                </a:solidFill>
                <a:latin typeface="Arial"/>
                <a:ea typeface="Arial"/>
                <a:cs typeface="Arial"/>
                <a:sym typeface="Arial"/>
              </a:rPr>
              <a:t> sex-disaggregated efficacy/safety and interaction tests</a:t>
            </a:r>
            <a:endParaRPr/>
          </a:p>
          <a:p>
            <a:pPr indent="-114300" lvl="0" marL="0" marR="0" rtl="0" algn="l">
              <a:lnSpc>
                <a:spcPct val="150000"/>
              </a:lnSpc>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 Translation risk:</a:t>
            </a:r>
            <a:r>
              <a:rPr b="0" i="0" lang="en-US" sz="1800" u="none" cap="none" strike="noStrike">
                <a:solidFill>
                  <a:schemeClr val="dk1"/>
                </a:solidFill>
                <a:latin typeface="Arial"/>
                <a:ea typeface="Arial"/>
                <a:cs typeface="Arial"/>
                <a:sym typeface="Arial"/>
              </a:rPr>
              <a:t> could sex-skewed preclinical + AI prioritization miss female signals?</a:t>
            </a:r>
            <a:endParaRPr/>
          </a:p>
        </p:txBody>
      </p:sp>
      <p:pic>
        <p:nvPicPr>
          <p:cNvPr id="1184" name="Google Shape;1184;p27"/>
          <p:cNvPicPr preferRelativeResize="0"/>
          <p:nvPr/>
        </p:nvPicPr>
        <p:blipFill rotWithShape="1">
          <a:blip r:embed="rId5">
            <a:alphaModFix/>
          </a:blip>
          <a:srcRect b="0" l="0" r="0" t="0"/>
          <a:stretch/>
        </p:blipFill>
        <p:spPr>
          <a:xfrm>
            <a:off x="7226300" y="4114271"/>
            <a:ext cx="4965700" cy="2743729"/>
          </a:xfrm>
          <a:prstGeom prst="rect">
            <a:avLst/>
          </a:prstGeom>
          <a:noFill/>
          <a:ln>
            <a:noFill/>
          </a:ln>
        </p:spPr>
      </p:pic>
      <p:pic>
        <p:nvPicPr>
          <p:cNvPr id="1185" name="Google Shape;1185;p27"/>
          <p:cNvPicPr preferRelativeResize="0"/>
          <p:nvPr/>
        </p:nvPicPr>
        <p:blipFill rotWithShape="1">
          <a:blip r:embed="rId6">
            <a:alphaModFix/>
          </a:blip>
          <a:srcRect b="0" l="0" r="0" t="0"/>
          <a:stretch/>
        </p:blipFill>
        <p:spPr>
          <a:xfrm>
            <a:off x="0" y="4028057"/>
            <a:ext cx="2768600" cy="282994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0" name="Shape 1190"/>
        <p:cNvGrpSpPr/>
        <p:nvPr/>
      </p:nvGrpSpPr>
      <p:grpSpPr>
        <a:xfrm>
          <a:off x="0" y="0"/>
          <a:ext cx="0" cy="0"/>
          <a:chOff x="0" y="0"/>
          <a:chExt cx="0" cy="0"/>
        </a:xfrm>
      </p:grpSpPr>
      <p:sp>
        <p:nvSpPr>
          <p:cNvPr id="1191" name="Google Shape;1191;p28"/>
          <p:cNvSpPr txBox="1"/>
          <p:nvPr>
            <p:ph type="title"/>
          </p:nvPr>
        </p:nvSpPr>
        <p:spPr>
          <a:xfrm>
            <a:off x="540327" y="415427"/>
            <a:ext cx="10222080"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n-US"/>
              <a:t>Towards un-biased synthetic data and Virtual Control Groups</a:t>
            </a:r>
            <a:endParaRPr/>
          </a:p>
        </p:txBody>
      </p:sp>
      <p:sp>
        <p:nvSpPr>
          <p:cNvPr id="1192" name="Google Shape;1192;p28"/>
          <p:cNvSpPr txBox="1"/>
          <p:nvPr>
            <p:ph idx="1" type="body"/>
          </p:nvPr>
        </p:nvSpPr>
        <p:spPr>
          <a:xfrm>
            <a:off x="372439" y="1360667"/>
            <a:ext cx="9985426" cy="2031325"/>
          </a:xfrm>
          <a:prstGeom prst="rect">
            <a:avLst/>
          </a:prstGeom>
          <a:noFill/>
          <a:ln>
            <a:noFill/>
          </a:ln>
        </p:spPr>
        <p:txBody>
          <a:bodyPr anchorCtr="0" anchor="ctr" bIns="45700" lIns="91425" spcFirstLastPara="1" rIns="91425" wrap="square" tIns="45700">
            <a:spAutoFit/>
          </a:bodyPr>
          <a:lstStyle/>
          <a:p>
            <a:pPr indent="-114300" lvl="0" marL="0" marR="0" rtl="0" algn="l">
              <a:lnSpc>
                <a:spcPct val="150000"/>
              </a:lnSpc>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 Virtual control group</a:t>
            </a:r>
            <a:r>
              <a:rPr b="0" i="0" lang="en-US" sz="1800" u="none" cap="none" strike="noStrike">
                <a:solidFill>
                  <a:schemeClr val="dk1"/>
                </a:solidFill>
                <a:latin typeface="Arial"/>
                <a:ea typeface="Arial"/>
                <a:cs typeface="Arial"/>
                <a:sym typeface="Arial"/>
              </a:rPr>
              <a:t> external controls built from real-world data (RWD), preclinical, clinical</a:t>
            </a:r>
            <a:endParaRPr/>
          </a:p>
          <a:p>
            <a:pPr indent="-114300" lvl="0" marL="0" marR="0" rtl="0" algn="l">
              <a:lnSpc>
                <a:spcPct val="15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 Benefits: </a:t>
            </a:r>
            <a:r>
              <a:rPr b="1" i="0" lang="en-US" sz="1800" u="none" cap="none" strike="noStrike">
                <a:solidFill>
                  <a:schemeClr val="dk1"/>
                </a:solidFill>
                <a:latin typeface="Arial"/>
                <a:ea typeface="Arial"/>
                <a:cs typeface="Arial"/>
                <a:sym typeface="Arial"/>
              </a:rPr>
              <a:t>faster trials</a:t>
            </a:r>
            <a:r>
              <a:rPr b="0" i="0" lang="en-US" sz="1800" u="none" cap="none" strike="noStrike">
                <a:solidFill>
                  <a:schemeClr val="dk1"/>
                </a:solidFill>
                <a:latin typeface="Arial"/>
                <a:ea typeface="Arial"/>
                <a:cs typeface="Arial"/>
                <a:sym typeface="Arial"/>
              </a:rPr>
              <a:t>, fewer patients on placebo, supports rare diseases</a:t>
            </a:r>
            <a:endParaRPr/>
          </a:p>
          <a:p>
            <a:pPr indent="-114300" lvl="0" marL="0" marR="0" rtl="0" algn="l">
              <a:lnSpc>
                <a:spcPct val="15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 Risk: if historical data is sex-skewed → </a:t>
            </a:r>
            <a:r>
              <a:rPr b="1" i="0" lang="en-US" sz="1800" u="none" cap="none" strike="noStrike">
                <a:solidFill>
                  <a:schemeClr val="dk1"/>
                </a:solidFill>
                <a:latin typeface="Arial"/>
                <a:ea typeface="Arial"/>
                <a:cs typeface="Arial"/>
                <a:sym typeface="Arial"/>
              </a:rPr>
              <a:t>biased baseline</a:t>
            </a:r>
            <a:r>
              <a:rPr b="0" i="0" lang="en-US" sz="1800" u="none" cap="none" strike="noStrike">
                <a:solidFill>
                  <a:schemeClr val="dk1"/>
                </a:solidFill>
                <a:latin typeface="Arial"/>
                <a:ea typeface="Arial"/>
                <a:cs typeface="Arial"/>
                <a:sym typeface="Arial"/>
              </a:rPr>
              <a:t> and misleading effects</a:t>
            </a:r>
            <a:endParaRPr/>
          </a:p>
          <a:p>
            <a:pPr indent="0" lvl="0" marL="0" marR="0" rtl="0" algn="l">
              <a:lnSpc>
                <a:spcPct val="150000"/>
              </a:lnSpc>
              <a:spcBef>
                <a:spcPts val="0"/>
              </a:spcBef>
              <a:spcAft>
                <a:spcPts val="0"/>
              </a:spcAft>
              <a:buClr>
                <a:schemeClr val="dk1"/>
              </a:buClr>
              <a:buSzPts val="1800"/>
              <a:buFont typeface="Arial"/>
              <a:buNone/>
            </a:pPr>
            <a:r>
              <a:t/>
            </a:r>
            <a:endParaRPr sz="1800">
              <a:latin typeface="Arial"/>
              <a:ea typeface="Arial"/>
              <a:cs typeface="Arial"/>
              <a:sym typeface="Arial"/>
            </a:endParaRPr>
          </a:p>
          <a:p>
            <a:pPr indent="-114300" lvl="0" marL="0" rtl="0" algn="l">
              <a:lnSpc>
                <a:spcPct val="100000"/>
              </a:lnSpc>
              <a:spcBef>
                <a:spcPts val="0"/>
              </a:spcBef>
              <a:spcAft>
                <a:spcPts val="0"/>
              </a:spcAft>
              <a:buClr>
                <a:schemeClr val="dk1"/>
              </a:buClr>
              <a:buSzPts val="1800"/>
              <a:buFont typeface="Arial"/>
              <a:buChar char="•"/>
            </a:pPr>
            <a:r>
              <a:rPr lang="en-US" sz="1800"/>
              <a:t> Fair controls need fair data: stratify by sex, validate balance, and test performance by subgroup</a:t>
            </a:r>
            <a:endParaRPr b="0" i="0" sz="1800" u="none" cap="none" strike="noStrike">
              <a:solidFill>
                <a:schemeClr val="dk1"/>
              </a:solidFill>
              <a:latin typeface="Arial"/>
              <a:ea typeface="Arial"/>
              <a:cs typeface="Arial"/>
              <a:sym typeface="Arial"/>
            </a:endParaRPr>
          </a:p>
        </p:txBody>
      </p:sp>
      <p:pic>
        <p:nvPicPr>
          <p:cNvPr id="1193" name="Google Shape;1193;p28"/>
          <p:cNvPicPr preferRelativeResize="0"/>
          <p:nvPr/>
        </p:nvPicPr>
        <p:blipFill rotWithShape="1">
          <a:blip r:embed="rId3">
            <a:alphaModFix/>
          </a:blip>
          <a:srcRect b="0" l="0" r="0" t="0"/>
          <a:stretch/>
        </p:blipFill>
        <p:spPr>
          <a:xfrm>
            <a:off x="2631984" y="3536288"/>
            <a:ext cx="5821935" cy="3088537"/>
          </a:xfrm>
          <a:prstGeom prst="rect">
            <a:avLst/>
          </a:prstGeom>
          <a:noFill/>
          <a:ln>
            <a:noFill/>
          </a:ln>
        </p:spPr>
      </p:pic>
      <p:sp>
        <p:nvSpPr>
          <p:cNvPr id="1194" name="Google Shape;1194;p28"/>
          <p:cNvSpPr txBox="1"/>
          <p:nvPr/>
        </p:nvSpPr>
        <p:spPr>
          <a:xfrm>
            <a:off x="8453919" y="6163160"/>
            <a:ext cx="313112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https://quibim.com/news/synthetic-control-arm-in-clinical-studies/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9" name="Shape 1199"/>
        <p:cNvGrpSpPr/>
        <p:nvPr/>
      </p:nvGrpSpPr>
      <p:grpSpPr>
        <a:xfrm>
          <a:off x="0" y="0"/>
          <a:ext cx="0" cy="0"/>
          <a:chOff x="0" y="0"/>
          <a:chExt cx="0" cy="0"/>
        </a:xfrm>
      </p:grpSpPr>
      <p:sp>
        <p:nvSpPr>
          <p:cNvPr id="1200" name="Google Shape;1200;p29"/>
          <p:cNvSpPr txBox="1"/>
          <p:nvPr>
            <p:ph type="title"/>
          </p:nvPr>
        </p:nvSpPr>
        <p:spPr>
          <a:xfrm>
            <a:off x="1429593" y="418330"/>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n-US"/>
              <a:t>Synthetic data for unbiased control arms</a:t>
            </a:r>
            <a:endParaRPr/>
          </a:p>
        </p:txBody>
      </p:sp>
      <p:sp>
        <p:nvSpPr>
          <p:cNvPr id="1201" name="Google Shape;1201;p29"/>
          <p:cNvSpPr txBox="1"/>
          <p:nvPr>
            <p:ph idx="1" type="body"/>
          </p:nvPr>
        </p:nvSpPr>
        <p:spPr>
          <a:xfrm>
            <a:off x="0" y="1738619"/>
            <a:ext cx="9203160" cy="1338828"/>
          </a:xfrm>
          <a:prstGeom prst="rect">
            <a:avLst/>
          </a:prstGeom>
          <a:noFill/>
          <a:ln>
            <a:noFill/>
          </a:ln>
        </p:spPr>
        <p:txBody>
          <a:bodyPr anchorCtr="0" anchor="ctr" bIns="45700" lIns="91425" spcFirstLastPara="1" rIns="91425" wrap="square" tIns="45700">
            <a:spAutoFit/>
          </a:bodyPr>
          <a:lstStyle/>
          <a:p>
            <a:pPr indent="-114300" lvl="0" marL="0" marR="0" rtl="0" algn="l">
              <a:lnSpc>
                <a:spcPct val="150000"/>
              </a:lnSpc>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 Synthetic data</a:t>
            </a:r>
            <a:r>
              <a:rPr b="0" i="0" lang="en-US" sz="1800" u="none" cap="none" strike="noStrike">
                <a:solidFill>
                  <a:schemeClr val="dk1"/>
                </a:solidFill>
                <a:latin typeface="Arial"/>
                <a:ea typeface="Arial"/>
                <a:cs typeface="Arial"/>
                <a:sym typeface="Arial"/>
              </a:rPr>
              <a:t> can augment under-represented groups (e.g., females) → better equity</a:t>
            </a:r>
            <a:endParaRPr/>
          </a:p>
          <a:p>
            <a:pPr indent="-114300" lvl="0" marL="0" marR="0" rtl="0" algn="l">
              <a:lnSpc>
                <a:spcPct val="15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 Can support </a:t>
            </a:r>
            <a:r>
              <a:rPr b="1" i="0" lang="en-US" sz="1800" u="none" cap="none" strike="noStrike">
                <a:solidFill>
                  <a:schemeClr val="dk1"/>
                </a:solidFill>
                <a:latin typeface="Arial"/>
                <a:ea typeface="Arial"/>
                <a:cs typeface="Arial"/>
                <a:sym typeface="Arial"/>
              </a:rPr>
              <a:t>privacy-preserving sharing</a:t>
            </a:r>
            <a:r>
              <a:rPr b="0" i="0" lang="en-US" sz="1800" u="none" cap="none" strike="noStrike">
                <a:solidFill>
                  <a:schemeClr val="dk1"/>
                </a:solidFill>
                <a:latin typeface="Arial"/>
                <a:ea typeface="Arial"/>
                <a:cs typeface="Arial"/>
                <a:sym typeface="Arial"/>
              </a:rPr>
              <a:t> and multi-site collaboration</a:t>
            </a:r>
            <a:endParaRPr/>
          </a:p>
          <a:p>
            <a:pPr indent="-114300" lvl="0" marL="0" marR="0" rtl="0" algn="l">
              <a:lnSpc>
                <a:spcPct val="150000"/>
              </a:lnSpc>
              <a:spcBef>
                <a:spcPts val="0"/>
              </a:spcBef>
              <a:spcAft>
                <a:spcPts val="0"/>
              </a:spcAft>
              <a:buClr>
                <a:schemeClr val="dk1"/>
              </a:buClr>
              <a:buSzPts val="1800"/>
              <a:buFont typeface="Arial"/>
              <a:buChar char="•"/>
            </a:pPr>
            <a:r>
              <a:rPr lang="en-US" sz="1800">
                <a:latin typeface="Arial"/>
                <a:ea typeface="Arial"/>
                <a:cs typeface="Arial"/>
                <a:sym typeface="Arial"/>
              </a:rPr>
              <a:t>S</a:t>
            </a:r>
            <a:r>
              <a:rPr b="0" i="0" lang="en-US" sz="1800" u="none" cap="none" strike="noStrike">
                <a:solidFill>
                  <a:schemeClr val="dk1"/>
                </a:solidFill>
                <a:latin typeface="Arial"/>
                <a:ea typeface="Arial"/>
                <a:cs typeface="Arial"/>
                <a:sym typeface="Arial"/>
              </a:rPr>
              <a:t>ynthetic data can still </a:t>
            </a:r>
            <a:r>
              <a:rPr b="1" i="0" lang="en-US" sz="1800" u="none" cap="none" strike="noStrike">
                <a:solidFill>
                  <a:schemeClr val="dk1"/>
                </a:solidFill>
                <a:latin typeface="Arial"/>
                <a:ea typeface="Arial"/>
                <a:cs typeface="Arial"/>
                <a:sym typeface="Arial"/>
              </a:rPr>
              <a:t>encode bias</a:t>
            </a:r>
            <a:r>
              <a:rPr b="0" i="0" lang="en-US" sz="1800" u="none" cap="none" strike="noStrike">
                <a:solidFill>
                  <a:schemeClr val="dk1"/>
                </a:solidFill>
                <a:latin typeface="Arial"/>
                <a:ea typeface="Arial"/>
                <a:cs typeface="Arial"/>
                <a:sym typeface="Arial"/>
              </a:rPr>
              <a:t>, over-smooth rare patterns, or leak artifacts</a:t>
            </a:r>
            <a:endParaRPr/>
          </a:p>
        </p:txBody>
      </p:sp>
      <p:pic>
        <p:nvPicPr>
          <p:cNvPr id="1202" name="Google Shape;1202;p29"/>
          <p:cNvPicPr preferRelativeResize="0"/>
          <p:nvPr/>
        </p:nvPicPr>
        <p:blipFill rotWithShape="1">
          <a:blip r:embed="rId3">
            <a:alphaModFix/>
          </a:blip>
          <a:srcRect b="0" l="0" r="0" t="0"/>
          <a:stretch/>
        </p:blipFill>
        <p:spPr>
          <a:xfrm>
            <a:off x="5867400" y="3409726"/>
            <a:ext cx="6223000" cy="3448274"/>
          </a:xfrm>
          <a:prstGeom prst="rect">
            <a:avLst/>
          </a:prstGeom>
          <a:noFill/>
          <a:ln>
            <a:noFill/>
          </a:ln>
        </p:spPr>
      </p:pic>
      <p:sp>
        <p:nvSpPr>
          <p:cNvPr id="1203" name="Google Shape;1203;p29"/>
          <p:cNvSpPr txBox="1"/>
          <p:nvPr/>
        </p:nvSpPr>
        <p:spPr>
          <a:xfrm>
            <a:off x="0" y="6084740"/>
            <a:ext cx="611505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https://www.researchgate.net/figure/Proposed-synthetic-data-sharing-pipeline-illustrates-how-synthetic-data-could-be_fig1_341921647</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sp>
        <p:nvSpPr>
          <p:cNvPr id="905" name="Google Shape;905;p3"/>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n-US"/>
              <a:t>Sex bias in drug discovery</a:t>
            </a:r>
            <a:endParaRPr/>
          </a:p>
        </p:txBody>
      </p:sp>
      <p:sp>
        <p:nvSpPr>
          <p:cNvPr id="906" name="Google Shape;906;p3"/>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spcBef>
                <a:spcPts val="0"/>
              </a:spcBef>
              <a:spcAft>
                <a:spcPts val="0"/>
              </a:spcAft>
              <a:buClr>
                <a:srgbClr val="242F75"/>
              </a:buClr>
              <a:buSzPts val="700"/>
              <a:buFont typeface="Archivo"/>
              <a:buNone/>
            </a:pPr>
            <a:r>
              <a:rPr b="1" lang="en-US" sz="700">
                <a:solidFill>
                  <a:srgbClr val="242F75"/>
                </a:solidFill>
                <a:latin typeface="Archivo"/>
                <a:ea typeface="Archivo"/>
                <a:cs typeface="Archivo"/>
                <a:sym typeface="Archivo"/>
              </a:rPr>
              <a:t>© 2025 BSC-CNS. Licensed under</a:t>
            </a:r>
            <a:r>
              <a:rPr b="1" lang="en-US" sz="700">
                <a:solidFill>
                  <a:srgbClr val="242F75"/>
                </a:solidFill>
                <a:uFill>
                  <a:noFill/>
                </a:uFill>
                <a:latin typeface="Archivo"/>
                <a:ea typeface="Archivo"/>
                <a:cs typeface="Archivo"/>
                <a:sym typeface="Archivo"/>
                <a:hlinkClick r:id="rId3">
                  <a:extLst>
                    <a:ext uri="{A12FA001-AC4F-418D-AE19-62706E023703}">
                      <ahyp:hlinkClr val="tx"/>
                    </a:ext>
                  </a:extLst>
                </a:hlinkClick>
              </a:rPr>
              <a:t> </a:t>
            </a:r>
            <a:r>
              <a:rPr b="1" lang="en-US" sz="700" u="sng">
                <a:solidFill>
                  <a:srgbClr val="242F75"/>
                </a:solidFill>
                <a:latin typeface="Archivo"/>
                <a:ea typeface="Archivo"/>
                <a:cs typeface="Archivo"/>
                <a:sym typeface="Archivo"/>
                <a:hlinkClick r:id="rId4">
                  <a:extLst>
                    <a:ext uri="{A12FA001-AC4F-418D-AE19-62706E023703}">
                      <ahyp:hlinkClr val="tx"/>
                    </a:ext>
                  </a:extLst>
                </a:hlinkClick>
              </a:rPr>
              <a:t>CC BY-NC-4.0</a:t>
            </a:r>
            <a:endParaRPr sz="700">
              <a:solidFill>
                <a:srgbClr val="242F75"/>
              </a:solidFill>
              <a:latin typeface="Archivo"/>
              <a:ea typeface="Archivo"/>
              <a:cs typeface="Archivo"/>
              <a:sym typeface="Archivo"/>
            </a:endParaRPr>
          </a:p>
        </p:txBody>
      </p:sp>
      <p:sp>
        <p:nvSpPr>
          <p:cNvPr id="907" name="Google Shape;907;p3"/>
          <p:cNvSpPr txBox="1"/>
          <p:nvPr>
            <p:ph idx="1" type="body"/>
          </p:nvPr>
        </p:nvSpPr>
        <p:spPr>
          <a:xfrm>
            <a:off x="250758" y="2165425"/>
            <a:ext cx="7989234" cy="2169825"/>
          </a:xfrm>
          <a:prstGeom prst="rect">
            <a:avLst/>
          </a:prstGeom>
          <a:noFill/>
          <a:ln>
            <a:noFill/>
          </a:ln>
        </p:spPr>
        <p:txBody>
          <a:bodyPr anchorCtr="0" anchor="ctr" bIns="45700" lIns="91425" spcFirstLastPara="1" rIns="91425" wrap="square" tIns="45700">
            <a:spAutoFit/>
          </a:bodyPr>
          <a:lstStyle/>
          <a:p>
            <a:pPr indent="-114300" lvl="0" marL="0" marR="0" rtl="0" algn="l">
              <a:lnSpc>
                <a:spcPct val="150000"/>
              </a:lnSpc>
              <a:spcBef>
                <a:spcPts val="0"/>
              </a:spcBef>
              <a:spcAft>
                <a:spcPts val="0"/>
              </a:spcAft>
              <a:buClr>
                <a:schemeClr val="dk1"/>
              </a:buClr>
              <a:buSzPts val="1800"/>
              <a:buFont typeface="Arial"/>
              <a:buChar char="•"/>
            </a:pPr>
            <a:r>
              <a:rPr i="0" lang="en-US" sz="1800" u="none" cap="none" strike="noStrike">
                <a:solidFill>
                  <a:schemeClr val="dk1"/>
                </a:solidFill>
                <a:latin typeface="Arial"/>
                <a:ea typeface="Arial"/>
                <a:cs typeface="Arial"/>
                <a:sym typeface="Arial"/>
              </a:rPr>
              <a:t> Drug discovery historically treated male biology as default</a:t>
            </a:r>
            <a:endParaRPr/>
          </a:p>
          <a:p>
            <a:pPr indent="-114300" lvl="0" marL="0" marR="0" rtl="0" algn="l">
              <a:lnSpc>
                <a:spcPct val="150000"/>
              </a:lnSpc>
              <a:spcBef>
                <a:spcPts val="0"/>
              </a:spcBef>
              <a:spcAft>
                <a:spcPts val="0"/>
              </a:spcAft>
              <a:buClr>
                <a:schemeClr val="dk1"/>
              </a:buClr>
              <a:buSzPts val="1800"/>
              <a:buFont typeface="Arial"/>
              <a:buChar char="•"/>
            </a:pPr>
            <a:r>
              <a:rPr i="0" lang="en-US" sz="1800" u="none" cap="none" strike="noStrike">
                <a:solidFill>
                  <a:schemeClr val="dk1"/>
                </a:solidFill>
                <a:latin typeface="Arial"/>
                <a:ea typeface="Arial"/>
                <a:cs typeface="Arial"/>
                <a:sym typeface="Arial"/>
              </a:rPr>
              <a:t> Modern standard </a:t>
            </a:r>
            <a:r>
              <a:rPr lang="en-US" sz="1800">
                <a:latin typeface="Arial"/>
                <a:ea typeface="Arial"/>
                <a:cs typeface="Arial"/>
                <a:sym typeface="Arial"/>
              </a:rPr>
              <a:t>s</a:t>
            </a:r>
            <a:r>
              <a:rPr i="0" lang="en-US" sz="1800" u="none" cap="none" strike="noStrike">
                <a:solidFill>
                  <a:schemeClr val="dk1"/>
                </a:solidFill>
                <a:latin typeface="Arial"/>
                <a:ea typeface="Arial"/>
                <a:cs typeface="Arial"/>
                <a:sym typeface="Arial"/>
              </a:rPr>
              <a:t>ex as a biological </a:t>
            </a:r>
            <a:r>
              <a:rPr lang="en-US" sz="1800">
                <a:latin typeface="Arial"/>
                <a:ea typeface="Arial"/>
                <a:cs typeface="Arial"/>
                <a:sym typeface="Arial"/>
              </a:rPr>
              <a:t>v</a:t>
            </a:r>
            <a:r>
              <a:rPr i="0" lang="en-US" sz="1800" u="none" cap="none" strike="noStrike">
                <a:solidFill>
                  <a:schemeClr val="dk1"/>
                </a:solidFill>
                <a:latin typeface="Arial"/>
                <a:ea typeface="Arial"/>
                <a:cs typeface="Arial"/>
                <a:sym typeface="Arial"/>
              </a:rPr>
              <a:t>ariable, but historical data still can be problematic</a:t>
            </a:r>
            <a:endParaRPr/>
          </a:p>
          <a:p>
            <a:pPr indent="-114300" lvl="0" marL="0" rtl="0" algn="l">
              <a:lnSpc>
                <a:spcPct val="150000"/>
              </a:lnSpc>
              <a:spcBef>
                <a:spcPts val="0"/>
              </a:spcBef>
              <a:spcAft>
                <a:spcPts val="0"/>
              </a:spcAft>
              <a:buClr>
                <a:schemeClr val="dk1"/>
              </a:buClr>
              <a:buSzPts val="1800"/>
              <a:buFont typeface="Arial"/>
              <a:buChar char="•"/>
            </a:pPr>
            <a:r>
              <a:rPr lang="en-US" sz="1800">
                <a:latin typeface="Arial"/>
                <a:ea typeface="Arial"/>
                <a:cs typeface="Arial"/>
                <a:sym typeface="Arial"/>
              </a:rPr>
              <a:t>AI/ML does not fix bias, it often learns and scales whatever is in the data</a:t>
            </a:r>
            <a:endParaRPr/>
          </a:p>
          <a:p>
            <a:pPr indent="0" lvl="0" marL="0" marR="0" rtl="0" algn="l">
              <a:lnSpc>
                <a:spcPct val="150000"/>
              </a:lnSpc>
              <a:spcBef>
                <a:spcPts val="0"/>
              </a:spcBef>
              <a:spcAft>
                <a:spcPts val="0"/>
              </a:spcAft>
              <a:buClr>
                <a:schemeClr val="dk1"/>
              </a:buClr>
              <a:buSzPts val="1800"/>
              <a:buFont typeface="Arial"/>
              <a:buNone/>
            </a:pPr>
            <a:r>
              <a:t/>
            </a:r>
            <a:endParaRPr i="0" sz="1800" u="none" cap="none" strike="noStrike">
              <a:solidFill>
                <a:schemeClr val="dk1"/>
              </a:solidFill>
              <a:latin typeface="Arial"/>
              <a:ea typeface="Arial"/>
              <a:cs typeface="Arial"/>
              <a:sym typeface="Arial"/>
            </a:endParaRPr>
          </a:p>
        </p:txBody>
      </p:sp>
      <p:pic>
        <p:nvPicPr>
          <p:cNvPr id="908" name="Google Shape;908;p3"/>
          <p:cNvPicPr preferRelativeResize="0"/>
          <p:nvPr/>
        </p:nvPicPr>
        <p:blipFill rotWithShape="1">
          <a:blip r:embed="rId5">
            <a:alphaModFix/>
          </a:blip>
          <a:srcRect b="0" l="0" r="0" t="0"/>
          <a:stretch/>
        </p:blipFill>
        <p:spPr>
          <a:xfrm>
            <a:off x="8487732" y="1678484"/>
            <a:ext cx="3453511" cy="3853680"/>
          </a:xfrm>
          <a:prstGeom prst="rect">
            <a:avLst/>
          </a:prstGeom>
          <a:noFill/>
          <a:ln>
            <a:noFill/>
          </a:ln>
        </p:spPr>
      </p:pic>
      <p:sp>
        <p:nvSpPr>
          <p:cNvPr id="909" name="Google Shape;909;p3"/>
          <p:cNvSpPr txBox="1"/>
          <p:nvPr/>
        </p:nvSpPr>
        <p:spPr>
          <a:xfrm>
            <a:off x="6261100" y="5829568"/>
            <a:ext cx="60960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Archivo"/>
                <a:ea typeface="Archivo"/>
                <a:cs typeface="Archivo"/>
                <a:sym typeface="Archivo"/>
              </a:rPr>
              <a:t>Changes in the percentage of published studies using male and female subjects by year</a:t>
            </a:r>
            <a:endParaRPr/>
          </a:p>
          <a:p>
            <a:pPr indent="0" lvl="0" marL="0" marR="0" rtl="0" algn="l">
              <a:spcBef>
                <a:spcPts val="0"/>
              </a:spcBef>
              <a:spcAft>
                <a:spcPts val="0"/>
              </a:spcAft>
              <a:buNone/>
            </a:pPr>
            <a:r>
              <a:rPr lang="en-US" sz="1200">
                <a:solidFill>
                  <a:schemeClr val="dk1"/>
                </a:solidFill>
                <a:latin typeface="Archivo"/>
                <a:ea typeface="Archivo"/>
                <a:cs typeface="Archivo"/>
                <a:sym typeface="Archivo"/>
              </a:rPr>
              <a:t>https://www.nature.com/articles/s44220-023-00083-3#Fig1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7" name="Shape 1207"/>
        <p:cNvGrpSpPr/>
        <p:nvPr/>
      </p:nvGrpSpPr>
      <p:grpSpPr>
        <a:xfrm>
          <a:off x="0" y="0"/>
          <a:ext cx="0" cy="0"/>
          <a:chOff x="0" y="0"/>
          <a:chExt cx="0" cy="0"/>
        </a:xfrm>
      </p:grpSpPr>
      <p:sp>
        <p:nvSpPr>
          <p:cNvPr id="1208" name="Google Shape;1208;p30"/>
          <p:cNvSpPr txBox="1"/>
          <p:nvPr>
            <p:ph type="ctrTitle"/>
          </p:nvPr>
        </p:nvSpPr>
        <p:spPr>
          <a:xfrm>
            <a:off x="3252632" y="1040254"/>
            <a:ext cx="6118536" cy="179443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173A74"/>
              </a:buClr>
              <a:buSzPts val="8000"/>
              <a:buFont typeface="Arial"/>
              <a:buNone/>
            </a:pPr>
            <a:r>
              <a:rPr lang="en-US"/>
              <a:t>Thank you!</a:t>
            </a:r>
            <a:endParaRPr/>
          </a:p>
        </p:txBody>
      </p:sp>
      <p:sp>
        <p:nvSpPr>
          <p:cNvPr id="1209" name="Google Shape;1209;p30"/>
          <p:cNvSpPr txBox="1"/>
          <p:nvPr/>
        </p:nvSpPr>
        <p:spPr>
          <a:xfrm>
            <a:off x="5715023" y="5460210"/>
            <a:ext cx="6438000" cy="484800"/>
          </a:xfrm>
          <a:prstGeom prst="rect">
            <a:avLst/>
          </a:prstGeom>
          <a:noFill/>
          <a:ln>
            <a:noFill/>
          </a:ln>
        </p:spPr>
        <p:txBody>
          <a:bodyPr anchorCtr="0" anchor="t" bIns="91425" lIns="91425" spcFirstLastPara="1" rIns="91425" wrap="square" tIns="91425">
            <a:spAutoFit/>
          </a:bodyPr>
          <a:lstStyle/>
          <a:p>
            <a:pPr indent="0" lvl="0" marL="0" marR="0" rtl="0" algn="r">
              <a:spcBef>
                <a:spcPts val="0"/>
              </a:spcBef>
              <a:spcAft>
                <a:spcPts val="0"/>
              </a:spcAft>
              <a:buClr>
                <a:srgbClr val="1C3076"/>
              </a:buClr>
              <a:buSzPts val="1150"/>
              <a:buFont typeface="Arial"/>
              <a:buNone/>
            </a:pPr>
            <a:r>
              <a:rPr b="1" lang="en-US" sz="1150">
                <a:solidFill>
                  <a:srgbClr val="1C3076"/>
                </a:solidFill>
                <a:latin typeface="Arial"/>
                <a:ea typeface="Arial"/>
                <a:cs typeface="Arial"/>
                <a:sym typeface="Arial"/>
              </a:rPr>
              <a:t>©</a:t>
            </a:r>
            <a:r>
              <a:rPr b="1" lang="en-US" sz="800">
                <a:solidFill>
                  <a:srgbClr val="1C3076"/>
                </a:solidFill>
                <a:latin typeface="Arial"/>
                <a:ea typeface="Arial"/>
                <a:cs typeface="Arial"/>
                <a:sym typeface="Arial"/>
              </a:rPr>
              <a:t> 2025  Barcelona Supercomputing Center - Centro Nacional de Supercomputación. Author: (XXXX). </a:t>
            </a:r>
            <a:endParaRPr b="1" sz="800">
              <a:solidFill>
                <a:srgbClr val="1C3076"/>
              </a:solidFill>
              <a:latin typeface="Arial"/>
              <a:ea typeface="Arial"/>
              <a:cs typeface="Arial"/>
              <a:sym typeface="Arial"/>
            </a:endParaRPr>
          </a:p>
          <a:p>
            <a:pPr indent="0" lvl="0" marL="0" marR="0" rtl="0" algn="r">
              <a:spcBef>
                <a:spcPts val="0"/>
              </a:spcBef>
              <a:spcAft>
                <a:spcPts val="0"/>
              </a:spcAft>
              <a:buClr>
                <a:srgbClr val="1C3076"/>
              </a:buClr>
              <a:buSzPts val="800"/>
              <a:buFont typeface="Arial"/>
              <a:buNone/>
            </a:pPr>
            <a:r>
              <a:rPr b="1" lang="en-US" sz="800">
                <a:solidFill>
                  <a:srgbClr val="1C3076"/>
                </a:solidFill>
                <a:latin typeface="Arial"/>
                <a:ea typeface="Arial"/>
                <a:cs typeface="Arial"/>
                <a:sym typeface="Arial"/>
              </a:rPr>
              <a:t>Material licensed under</a:t>
            </a:r>
            <a:r>
              <a:rPr b="1" lang="en-US" sz="800">
                <a:solidFill>
                  <a:srgbClr val="1C3076"/>
                </a:solidFill>
                <a:uFill>
                  <a:noFill/>
                </a:uFill>
                <a:latin typeface="Arial"/>
                <a:ea typeface="Arial"/>
                <a:cs typeface="Arial"/>
                <a:sym typeface="Arial"/>
                <a:hlinkClick r:id="rId3">
                  <a:extLst>
                    <a:ext uri="{A12FA001-AC4F-418D-AE19-62706E023703}">
                      <ahyp:hlinkClr val="tx"/>
                    </a:ext>
                  </a:extLst>
                </a:hlinkClick>
              </a:rPr>
              <a:t> </a:t>
            </a:r>
            <a:r>
              <a:rPr b="1" lang="en-US" sz="800" u="sng">
                <a:solidFill>
                  <a:srgbClr val="1C3076"/>
                </a:solidFill>
                <a:latin typeface="Arial"/>
                <a:ea typeface="Arial"/>
                <a:cs typeface="Arial"/>
                <a:sym typeface="Arial"/>
                <a:hlinkClick r:id="rId4">
                  <a:extLst>
                    <a:ext uri="{A12FA001-AC4F-418D-AE19-62706E023703}">
                      <ahyp:hlinkClr val="tx"/>
                    </a:ext>
                  </a:extLst>
                </a:hlinkClick>
              </a:rPr>
              <a:t>CC BY-NC-4.0</a:t>
            </a:r>
            <a:r>
              <a:rPr b="1" lang="en-US" sz="800">
                <a:solidFill>
                  <a:srgbClr val="1C3076"/>
                </a:solidFill>
                <a:latin typeface="Arial"/>
                <a:ea typeface="Arial"/>
                <a:cs typeface="Arial"/>
                <a:sym typeface="Arial"/>
              </a:rPr>
              <a:t>.</a:t>
            </a:r>
            <a:endParaRPr sz="1100">
              <a:solidFill>
                <a:srgbClr val="1C3076"/>
              </a:solidFill>
              <a:latin typeface="Arial"/>
              <a:ea typeface="Arial"/>
              <a:cs typeface="Arial"/>
              <a:sym typeface="Arial"/>
            </a:endParaRPr>
          </a:p>
        </p:txBody>
      </p:sp>
      <p:sp>
        <p:nvSpPr>
          <p:cNvPr id="1210" name="Google Shape;1210;p30"/>
          <p:cNvSpPr txBox="1"/>
          <p:nvPr/>
        </p:nvSpPr>
        <p:spPr>
          <a:xfrm>
            <a:off x="1797050" y="2617380"/>
            <a:ext cx="8597900"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Arial"/>
                <a:ea typeface="Arial"/>
                <a:cs typeface="Arial"/>
                <a:sym typeface="Arial"/>
              </a:rPr>
              <a:t>© 2025 BSC-CNS. Licensed under CC BY-NC-4.0</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Disclaimer:</a:t>
            </a:r>
            <a:endParaRPr/>
          </a:p>
          <a:p>
            <a:pPr indent="0" lvl="0" marL="0" marR="0" rtl="0" algn="l">
              <a:spcBef>
                <a:spcPts val="0"/>
              </a:spcBef>
              <a:spcAft>
                <a:spcPts val="0"/>
              </a:spcAft>
              <a:buNone/>
            </a:pPr>
            <a:r>
              <a:rPr lang="en-US" sz="1800">
                <a:solidFill>
                  <a:schemeClr val="dk1"/>
                </a:solidFill>
                <a:latin typeface="Arial"/>
                <a:ea typeface="Arial"/>
                <a:cs typeface="Arial"/>
                <a:sym typeface="Arial"/>
              </a:rPr>
              <a:t>This project has received funding from the European High-Performance Computing Joint Undertaking (JU) under grant agreement No 101234399 and Portugal, Romania and Türkiye. The JU receives support from the European Union’s Horizon Europe Programme. It is also co-funded by the Department of Research and Universities of the Government of Catalonia and the Spanish Ministry for Digital Transformation and Public Service. </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sp>
        <p:nvSpPr>
          <p:cNvPr id="914" name="Google Shape;914;p4"/>
          <p:cNvSpPr txBox="1"/>
          <p:nvPr>
            <p:ph type="title"/>
          </p:nvPr>
        </p:nvSpPr>
        <p:spPr>
          <a:xfrm>
            <a:off x="602673" y="580135"/>
            <a:ext cx="1015973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n-US"/>
              <a:t>Where bias enters the pipeline and what is the effect of AI</a:t>
            </a:r>
            <a:endParaRPr/>
          </a:p>
        </p:txBody>
      </p:sp>
      <p:sp>
        <p:nvSpPr>
          <p:cNvPr id="915" name="Google Shape;915;p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spcBef>
                <a:spcPts val="0"/>
              </a:spcBef>
              <a:spcAft>
                <a:spcPts val="0"/>
              </a:spcAft>
              <a:buClr>
                <a:srgbClr val="242F75"/>
              </a:buClr>
              <a:buSzPts val="700"/>
              <a:buFont typeface="Archivo"/>
              <a:buNone/>
            </a:pPr>
            <a:r>
              <a:rPr b="1" lang="en-US" sz="700">
                <a:solidFill>
                  <a:srgbClr val="242F75"/>
                </a:solidFill>
                <a:latin typeface="Archivo"/>
                <a:ea typeface="Archivo"/>
                <a:cs typeface="Archivo"/>
                <a:sym typeface="Archivo"/>
              </a:rPr>
              <a:t>© 2025 BSC-CNS. Licensed under</a:t>
            </a:r>
            <a:r>
              <a:rPr b="1" lang="en-US" sz="700">
                <a:solidFill>
                  <a:srgbClr val="242F75"/>
                </a:solidFill>
                <a:uFill>
                  <a:noFill/>
                </a:uFill>
                <a:latin typeface="Archivo"/>
                <a:ea typeface="Archivo"/>
                <a:cs typeface="Archivo"/>
                <a:sym typeface="Archivo"/>
                <a:hlinkClick r:id="rId3">
                  <a:extLst>
                    <a:ext uri="{A12FA001-AC4F-418D-AE19-62706E023703}">
                      <ahyp:hlinkClr val="tx"/>
                    </a:ext>
                  </a:extLst>
                </a:hlinkClick>
              </a:rPr>
              <a:t> </a:t>
            </a:r>
            <a:r>
              <a:rPr b="1" lang="en-US" sz="700" u="sng">
                <a:solidFill>
                  <a:srgbClr val="242F75"/>
                </a:solidFill>
                <a:latin typeface="Archivo"/>
                <a:ea typeface="Archivo"/>
                <a:cs typeface="Archivo"/>
                <a:sym typeface="Archivo"/>
                <a:hlinkClick r:id="rId4">
                  <a:extLst>
                    <a:ext uri="{A12FA001-AC4F-418D-AE19-62706E023703}">
                      <ahyp:hlinkClr val="tx"/>
                    </a:ext>
                  </a:extLst>
                </a:hlinkClick>
              </a:rPr>
              <a:t>CC BY-NC-4.0</a:t>
            </a:r>
            <a:endParaRPr sz="700">
              <a:solidFill>
                <a:srgbClr val="242F75"/>
              </a:solidFill>
              <a:latin typeface="Archivo"/>
              <a:ea typeface="Archivo"/>
              <a:cs typeface="Archivo"/>
              <a:sym typeface="Archivo"/>
            </a:endParaRPr>
          </a:p>
        </p:txBody>
      </p:sp>
      <p:sp>
        <p:nvSpPr>
          <p:cNvPr id="916" name="Google Shape;916;p4"/>
          <p:cNvSpPr txBox="1"/>
          <p:nvPr>
            <p:ph idx="1" type="body"/>
          </p:nvPr>
        </p:nvSpPr>
        <p:spPr>
          <a:xfrm>
            <a:off x="515240" y="1759154"/>
            <a:ext cx="8403122" cy="3831818"/>
          </a:xfrm>
          <a:prstGeom prst="rect">
            <a:avLst/>
          </a:prstGeom>
          <a:noFill/>
          <a:ln>
            <a:noFill/>
          </a:ln>
        </p:spPr>
        <p:txBody>
          <a:bodyPr anchorCtr="0" anchor="ctr" bIns="45700" lIns="91425" spcFirstLastPara="1" rIns="91425" wrap="square" tIns="45700">
            <a:spAutoFit/>
          </a:bodyPr>
          <a:lstStyle/>
          <a:p>
            <a:pPr indent="-114300" lvl="0" marL="0" marR="0" rtl="0" algn="l">
              <a:lnSpc>
                <a:spcPct val="150000"/>
              </a:lnSpc>
              <a:spcBef>
                <a:spcPts val="0"/>
              </a:spcBef>
              <a:spcAft>
                <a:spcPts val="0"/>
              </a:spcAft>
              <a:buClr>
                <a:schemeClr val="dk1"/>
              </a:buClr>
              <a:buSzPts val="1800"/>
              <a:buFont typeface="Arial"/>
              <a:buChar char="•"/>
            </a:pPr>
            <a:r>
              <a:rPr i="0" lang="en-US" sz="1800" u="none" cap="none" strike="noStrike">
                <a:solidFill>
                  <a:schemeClr val="dk1"/>
                </a:solidFill>
                <a:latin typeface="Arial"/>
                <a:ea typeface="Arial"/>
                <a:cs typeface="Arial"/>
                <a:sym typeface="Arial"/>
              </a:rPr>
              <a:t> Discovery and target ID: AI on omics/literature → inherits sex-skewed evidence</a:t>
            </a:r>
            <a:endParaRPr/>
          </a:p>
          <a:p>
            <a:pPr indent="-114300" lvl="0" marL="0" marR="0" rtl="0" algn="l">
              <a:lnSpc>
                <a:spcPct val="150000"/>
              </a:lnSpc>
              <a:spcBef>
                <a:spcPts val="0"/>
              </a:spcBef>
              <a:spcAft>
                <a:spcPts val="0"/>
              </a:spcAft>
              <a:buClr>
                <a:schemeClr val="dk1"/>
              </a:buClr>
              <a:buSzPts val="1800"/>
              <a:buFont typeface="Arial"/>
              <a:buChar char="•"/>
            </a:pPr>
            <a:r>
              <a:rPr i="0" lang="en-US" sz="1800" u="none" cap="none" strike="noStrike">
                <a:solidFill>
                  <a:schemeClr val="dk1"/>
                </a:solidFill>
                <a:latin typeface="Arial"/>
                <a:ea typeface="Arial"/>
                <a:cs typeface="Arial"/>
                <a:sym typeface="Arial"/>
              </a:rPr>
              <a:t> Screening: ML prioritizes compounds → performance depends on representativeness</a:t>
            </a:r>
            <a:endParaRPr/>
          </a:p>
          <a:p>
            <a:pPr indent="-114300" lvl="0" marL="0" marR="0" rtl="0" algn="l">
              <a:lnSpc>
                <a:spcPct val="150000"/>
              </a:lnSpc>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 Preclinical: single-sex animal/cell studies → biased ground truth for ML models</a:t>
            </a:r>
            <a:endParaRPr/>
          </a:p>
          <a:p>
            <a:pPr indent="-114300" lvl="0" marL="0" marR="0" rtl="0" algn="l">
              <a:lnSpc>
                <a:spcPct val="150000"/>
              </a:lnSpc>
              <a:spcBef>
                <a:spcPts val="0"/>
              </a:spcBef>
              <a:spcAft>
                <a:spcPts val="0"/>
              </a:spcAft>
              <a:buClr>
                <a:schemeClr val="dk1"/>
              </a:buClr>
              <a:buSzPts val="1800"/>
              <a:buFont typeface="Arial"/>
              <a:buChar char="•"/>
            </a:pPr>
            <a:r>
              <a:rPr i="0" lang="en-US" sz="1800" u="none" cap="none" strike="noStrike">
                <a:solidFill>
                  <a:schemeClr val="dk1"/>
                </a:solidFill>
                <a:latin typeface="Arial"/>
                <a:ea typeface="Arial"/>
                <a:cs typeface="Arial"/>
                <a:sym typeface="Arial"/>
              </a:rPr>
              <a:t> Clinical </a:t>
            </a:r>
            <a:r>
              <a:rPr lang="en-US" sz="1800">
                <a:latin typeface="Arial"/>
                <a:ea typeface="Arial"/>
                <a:cs typeface="Arial"/>
                <a:sym typeface="Arial"/>
              </a:rPr>
              <a:t>and </a:t>
            </a:r>
            <a:r>
              <a:rPr i="0" lang="en-US" sz="1800" u="none" cap="none" strike="noStrike">
                <a:solidFill>
                  <a:schemeClr val="dk1"/>
                </a:solidFill>
                <a:latin typeface="Arial"/>
                <a:ea typeface="Arial"/>
                <a:cs typeface="Arial"/>
                <a:sym typeface="Arial"/>
              </a:rPr>
              <a:t>post-market: AI for risk prediction/pharmacovigilance can underperform by sex</a:t>
            </a:r>
            <a:endParaRPr/>
          </a:p>
          <a:p>
            <a:pPr indent="-114300" lvl="0" marL="0" marR="0" rtl="0" algn="l">
              <a:lnSpc>
                <a:spcPct val="150000"/>
              </a:lnSpc>
              <a:spcBef>
                <a:spcPts val="0"/>
              </a:spcBef>
              <a:spcAft>
                <a:spcPts val="0"/>
              </a:spcAft>
              <a:buClr>
                <a:schemeClr val="dk1"/>
              </a:buClr>
              <a:buSzPts val="1800"/>
              <a:buFont typeface="Arial"/>
              <a:buChar char="•"/>
            </a:pPr>
            <a:r>
              <a:rPr i="0" lang="en-US" sz="1800" u="none" cap="none" strike="noStrike">
                <a:solidFill>
                  <a:schemeClr val="dk1"/>
                </a:solidFill>
                <a:latin typeface="Arial"/>
                <a:ea typeface="Arial"/>
                <a:cs typeface="Arial"/>
                <a:sym typeface="Arial"/>
              </a:rPr>
              <a:t> Example: Zolpidem showed real-world sex differences → dosing guidance adjusted</a:t>
            </a:r>
            <a:endParaRPr/>
          </a:p>
        </p:txBody>
      </p:sp>
      <p:pic>
        <p:nvPicPr>
          <p:cNvPr descr="figure 3" id="917" name="Google Shape;917;p4"/>
          <p:cNvPicPr preferRelativeResize="0"/>
          <p:nvPr/>
        </p:nvPicPr>
        <p:blipFill rotWithShape="1">
          <a:blip r:embed="rId5">
            <a:alphaModFix/>
          </a:blip>
          <a:srcRect b="0" l="0" r="0" t="0"/>
          <a:stretch/>
        </p:blipFill>
        <p:spPr>
          <a:xfrm>
            <a:off x="8918362" y="1219200"/>
            <a:ext cx="3273637" cy="5638800"/>
          </a:xfrm>
          <a:prstGeom prst="rect">
            <a:avLst/>
          </a:prstGeom>
          <a:noFill/>
          <a:ln>
            <a:noFill/>
          </a:ln>
        </p:spPr>
      </p:pic>
      <p:sp>
        <p:nvSpPr>
          <p:cNvPr id="918" name="Google Shape;918;p4"/>
          <p:cNvSpPr txBox="1"/>
          <p:nvPr/>
        </p:nvSpPr>
        <p:spPr>
          <a:xfrm>
            <a:off x="5288974" y="6388941"/>
            <a:ext cx="6130636"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chivo"/>
                <a:ea typeface="Archivo"/>
                <a:cs typeface="Archivo"/>
                <a:sym typeface="Archivo"/>
              </a:rPr>
              <a:t>https://www.nature.com/articles/s44220-023-00083-3</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2" name="Shape 922"/>
        <p:cNvGrpSpPr/>
        <p:nvPr/>
      </p:nvGrpSpPr>
      <p:grpSpPr>
        <a:xfrm>
          <a:off x="0" y="0"/>
          <a:ext cx="0" cy="0"/>
          <a:chOff x="0" y="0"/>
          <a:chExt cx="0" cy="0"/>
        </a:xfrm>
      </p:grpSpPr>
      <p:sp>
        <p:nvSpPr>
          <p:cNvPr id="923" name="Google Shape;923;p5"/>
          <p:cNvSpPr txBox="1"/>
          <p:nvPr>
            <p:ph type="title"/>
          </p:nvPr>
        </p:nvSpPr>
        <p:spPr>
          <a:xfrm>
            <a:off x="550718" y="427735"/>
            <a:ext cx="10211689"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n-US"/>
              <a:t>Why this happened and why AI makes it more urgent to act</a:t>
            </a:r>
            <a:endParaRPr/>
          </a:p>
        </p:txBody>
      </p:sp>
      <p:sp>
        <p:nvSpPr>
          <p:cNvPr id="924" name="Google Shape;924;p5"/>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spcBef>
                <a:spcPts val="0"/>
              </a:spcBef>
              <a:spcAft>
                <a:spcPts val="0"/>
              </a:spcAft>
              <a:buClr>
                <a:srgbClr val="242F75"/>
              </a:buClr>
              <a:buSzPts val="700"/>
              <a:buFont typeface="Archivo"/>
              <a:buNone/>
            </a:pPr>
            <a:r>
              <a:rPr b="1" lang="en-US" sz="700">
                <a:solidFill>
                  <a:srgbClr val="242F75"/>
                </a:solidFill>
                <a:latin typeface="Archivo"/>
                <a:ea typeface="Archivo"/>
                <a:cs typeface="Archivo"/>
                <a:sym typeface="Archivo"/>
              </a:rPr>
              <a:t>© 2025 BSC-CNS. Licensed under</a:t>
            </a:r>
            <a:r>
              <a:rPr b="1" lang="en-US" sz="700">
                <a:solidFill>
                  <a:srgbClr val="242F75"/>
                </a:solidFill>
                <a:uFill>
                  <a:noFill/>
                </a:uFill>
                <a:latin typeface="Archivo"/>
                <a:ea typeface="Archivo"/>
                <a:cs typeface="Archivo"/>
                <a:sym typeface="Archivo"/>
                <a:hlinkClick r:id="rId3">
                  <a:extLst>
                    <a:ext uri="{A12FA001-AC4F-418D-AE19-62706E023703}">
                      <ahyp:hlinkClr val="tx"/>
                    </a:ext>
                  </a:extLst>
                </a:hlinkClick>
              </a:rPr>
              <a:t> </a:t>
            </a:r>
            <a:r>
              <a:rPr b="1" lang="en-US" sz="700" u="sng">
                <a:solidFill>
                  <a:srgbClr val="242F75"/>
                </a:solidFill>
                <a:latin typeface="Archivo"/>
                <a:ea typeface="Archivo"/>
                <a:cs typeface="Archivo"/>
                <a:sym typeface="Archivo"/>
                <a:hlinkClick r:id="rId4">
                  <a:extLst>
                    <a:ext uri="{A12FA001-AC4F-418D-AE19-62706E023703}">
                      <ahyp:hlinkClr val="tx"/>
                    </a:ext>
                  </a:extLst>
                </a:hlinkClick>
              </a:rPr>
              <a:t>CC BY-NC-4.0</a:t>
            </a:r>
            <a:endParaRPr sz="700">
              <a:solidFill>
                <a:srgbClr val="242F75"/>
              </a:solidFill>
              <a:latin typeface="Archivo"/>
              <a:ea typeface="Archivo"/>
              <a:cs typeface="Archivo"/>
              <a:sym typeface="Archivo"/>
            </a:endParaRPr>
          </a:p>
        </p:txBody>
      </p:sp>
      <p:sp>
        <p:nvSpPr>
          <p:cNvPr id="925" name="Google Shape;925;p5"/>
          <p:cNvSpPr txBox="1"/>
          <p:nvPr>
            <p:ph idx="1" type="body"/>
          </p:nvPr>
        </p:nvSpPr>
        <p:spPr>
          <a:xfrm>
            <a:off x="272937" y="1819053"/>
            <a:ext cx="6038963" cy="3000821"/>
          </a:xfrm>
          <a:prstGeom prst="rect">
            <a:avLst/>
          </a:prstGeom>
          <a:noFill/>
          <a:ln>
            <a:noFill/>
          </a:ln>
        </p:spPr>
        <p:txBody>
          <a:bodyPr anchorCtr="0" anchor="ctr" bIns="45700" lIns="91425" spcFirstLastPara="1" rIns="91425" wrap="square" tIns="45700">
            <a:spAutoFit/>
          </a:bodyPr>
          <a:lstStyle/>
          <a:p>
            <a:pPr indent="-114300" lvl="0" marL="0" marR="0" rtl="0" algn="l">
              <a:lnSpc>
                <a:spcPct val="150000"/>
              </a:lnSpc>
              <a:spcBef>
                <a:spcPts val="0"/>
              </a:spcBef>
              <a:spcAft>
                <a:spcPts val="0"/>
              </a:spcAft>
              <a:buClr>
                <a:schemeClr val="dk1"/>
              </a:buClr>
              <a:buSzPts val="1800"/>
              <a:buFont typeface="Arial"/>
              <a:buChar char="•"/>
            </a:pPr>
            <a:r>
              <a:rPr i="0" lang="en-US" sz="1800" u="none" cap="none" strike="noStrike">
                <a:solidFill>
                  <a:schemeClr val="dk1"/>
                </a:solidFill>
                <a:latin typeface="Arial"/>
                <a:ea typeface="Arial"/>
                <a:cs typeface="Arial"/>
                <a:sym typeface="Arial"/>
              </a:rPr>
              <a:t> Old rationale: females “too variable” (estrous cycle) → avoid “noise”</a:t>
            </a:r>
            <a:endParaRPr/>
          </a:p>
          <a:p>
            <a:pPr indent="-114300" lvl="0" marL="0" marR="0" rtl="0" algn="l">
              <a:lnSpc>
                <a:spcPct val="150000"/>
              </a:lnSpc>
              <a:spcBef>
                <a:spcPts val="0"/>
              </a:spcBef>
              <a:spcAft>
                <a:spcPts val="0"/>
              </a:spcAft>
              <a:buClr>
                <a:schemeClr val="dk1"/>
              </a:buClr>
              <a:buSzPts val="1800"/>
              <a:buFont typeface="Arial"/>
              <a:buChar char="•"/>
            </a:pPr>
            <a:r>
              <a:rPr i="0" lang="en-US" sz="1800" u="none" cap="none" strike="noStrike">
                <a:solidFill>
                  <a:schemeClr val="dk1"/>
                </a:solidFill>
                <a:latin typeface="Arial"/>
                <a:ea typeface="Arial"/>
                <a:cs typeface="Arial"/>
                <a:sym typeface="Arial"/>
              </a:rPr>
              <a:t> Inertia: legacy protocols + cost/power concerns</a:t>
            </a:r>
            <a:endParaRPr/>
          </a:p>
          <a:p>
            <a:pPr indent="-114300" lvl="0" marL="0" marR="0" rtl="0" algn="l">
              <a:lnSpc>
                <a:spcPct val="150000"/>
              </a:lnSpc>
              <a:spcBef>
                <a:spcPts val="0"/>
              </a:spcBef>
              <a:spcAft>
                <a:spcPts val="0"/>
              </a:spcAft>
              <a:buClr>
                <a:schemeClr val="dk1"/>
              </a:buClr>
              <a:buSzPts val="1800"/>
              <a:buFont typeface="Arial"/>
              <a:buChar char="•"/>
            </a:pPr>
            <a:r>
              <a:rPr i="0" lang="en-US" sz="1800" u="none" cap="none" strike="noStrike">
                <a:solidFill>
                  <a:schemeClr val="dk1"/>
                </a:solidFill>
                <a:latin typeface="Arial"/>
                <a:ea typeface="Arial"/>
                <a:cs typeface="Arial"/>
                <a:sym typeface="Arial"/>
              </a:rPr>
              <a:t> Best practice: include both sexes or justify/explain single-sex design + analyze by sex</a:t>
            </a:r>
            <a:endParaRPr/>
          </a:p>
          <a:p>
            <a:pPr indent="-114300" lvl="0" marL="0" rtl="0" algn="l">
              <a:lnSpc>
                <a:spcPct val="150000"/>
              </a:lnSpc>
              <a:spcBef>
                <a:spcPts val="0"/>
              </a:spcBef>
              <a:spcAft>
                <a:spcPts val="0"/>
              </a:spcAft>
              <a:buClr>
                <a:schemeClr val="dk1"/>
              </a:buClr>
              <a:buSzPts val="1800"/>
              <a:buFont typeface="Arial"/>
              <a:buChar char="•"/>
            </a:pPr>
            <a:r>
              <a:rPr lang="en-US" sz="1800">
                <a:latin typeface="Arial"/>
                <a:ea typeface="Arial"/>
                <a:cs typeface="Arial"/>
                <a:sym typeface="Arial"/>
              </a:rPr>
              <a:t> AI risk: bias becomes faster + harder to notice (“looks objective”)</a:t>
            </a:r>
            <a:endParaRPr/>
          </a:p>
        </p:txBody>
      </p:sp>
      <p:pic>
        <p:nvPicPr>
          <p:cNvPr descr="Fig. 2" id="926" name="Google Shape;926;p5"/>
          <p:cNvPicPr preferRelativeResize="0"/>
          <p:nvPr/>
        </p:nvPicPr>
        <p:blipFill rotWithShape="1">
          <a:blip r:embed="rId5">
            <a:alphaModFix/>
          </a:blip>
          <a:srcRect b="0" l="0" r="0" t="0"/>
          <a:stretch/>
        </p:blipFill>
        <p:spPr>
          <a:xfrm>
            <a:off x="6748465" y="1630215"/>
            <a:ext cx="5443536" cy="3501500"/>
          </a:xfrm>
          <a:prstGeom prst="rect">
            <a:avLst/>
          </a:prstGeom>
          <a:noFill/>
          <a:ln>
            <a:noFill/>
          </a:ln>
        </p:spPr>
      </p:pic>
      <p:sp>
        <p:nvSpPr>
          <p:cNvPr id="927" name="Google Shape;927;p5"/>
          <p:cNvSpPr txBox="1"/>
          <p:nvPr/>
        </p:nvSpPr>
        <p:spPr>
          <a:xfrm>
            <a:off x="6748465" y="5132630"/>
            <a:ext cx="60960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chivo"/>
                <a:ea typeface="Archivo"/>
                <a:cs typeface="Archivo"/>
                <a:sym typeface="Archivo"/>
              </a:rPr>
              <a:t>https://www.nature.com/articles/s41746-020-0288-5</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1" name="Shape 931"/>
        <p:cNvGrpSpPr/>
        <p:nvPr/>
      </p:nvGrpSpPr>
      <p:grpSpPr>
        <a:xfrm>
          <a:off x="0" y="0"/>
          <a:ext cx="0" cy="0"/>
          <a:chOff x="0" y="0"/>
          <a:chExt cx="0" cy="0"/>
        </a:xfrm>
      </p:grpSpPr>
      <p:sp>
        <p:nvSpPr>
          <p:cNvPr id="932" name="Google Shape;932;p6"/>
          <p:cNvSpPr txBox="1"/>
          <p:nvPr>
            <p:ph idx="1" type="body"/>
          </p:nvPr>
        </p:nvSpPr>
        <p:spPr>
          <a:xfrm>
            <a:off x="1261439" y="2831333"/>
            <a:ext cx="10721781" cy="1077218"/>
          </a:xfrm>
          <a:prstGeom prst="rect">
            <a:avLst/>
          </a:prstGeom>
          <a:noFill/>
          <a:ln>
            <a:noFill/>
          </a:ln>
        </p:spPr>
        <p:txBody>
          <a:bodyPr anchorCtr="0" anchor="ctr" bIns="45700" lIns="91425" spcFirstLastPara="1" rIns="91425" wrap="square" tIns="45700">
            <a:spAutoFit/>
          </a:bodyPr>
          <a:lstStyle/>
          <a:p>
            <a:pPr indent="0" lvl="0" marL="0" rtl="0" algn="l">
              <a:lnSpc>
                <a:spcPct val="100000"/>
              </a:lnSpc>
              <a:spcBef>
                <a:spcPts val="0"/>
              </a:spcBef>
              <a:spcAft>
                <a:spcPts val="0"/>
              </a:spcAft>
              <a:buClr>
                <a:schemeClr val="dk1"/>
              </a:buClr>
              <a:buSzPts val="3200"/>
              <a:buNone/>
            </a:pPr>
            <a:r>
              <a:rPr b="1" lang="en-US" sz="3200"/>
              <a:t>AI is a mirror and a multiplier:</a:t>
            </a:r>
            <a:r>
              <a:rPr lang="en-US" sz="3200"/>
              <a:t> </a:t>
            </a:r>
            <a:endParaRPr/>
          </a:p>
          <a:p>
            <a:pPr indent="0" lvl="0" marL="0" rtl="0" algn="l">
              <a:lnSpc>
                <a:spcPct val="100000"/>
              </a:lnSpc>
              <a:spcBef>
                <a:spcPts val="0"/>
              </a:spcBef>
              <a:spcAft>
                <a:spcPts val="0"/>
              </a:spcAft>
              <a:buClr>
                <a:schemeClr val="dk1"/>
              </a:buClr>
              <a:buSzPts val="3200"/>
              <a:buNone/>
            </a:pPr>
            <a:r>
              <a:rPr lang="en-US" sz="3200"/>
              <a:t>it reflects the data it’s given and can amplify bias at scale.</a:t>
            </a:r>
            <a:endParaRPr b="0" i="0" sz="32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6" name="Shape 936"/>
        <p:cNvGrpSpPr/>
        <p:nvPr/>
      </p:nvGrpSpPr>
      <p:grpSpPr>
        <a:xfrm>
          <a:off x="0" y="0"/>
          <a:ext cx="0" cy="0"/>
          <a:chOff x="0" y="0"/>
          <a:chExt cx="0" cy="0"/>
        </a:xfrm>
      </p:grpSpPr>
      <p:sp>
        <p:nvSpPr>
          <p:cNvPr id="937" name="Google Shape;937;p7"/>
          <p:cNvSpPr txBox="1"/>
          <p:nvPr>
            <p:ph type="ctrTitle"/>
          </p:nvPr>
        </p:nvSpPr>
        <p:spPr>
          <a:xfrm>
            <a:off x="2770211" y="2447712"/>
            <a:ext cx="8849279" cy="1165427"/>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dk1"/>
              </a:buClr>
              <a:buSzPts val="3700"/>
              <a:buFont typeface="Archivo"/>
              <a:buNone/>
            </a:pPr>
            <a:r>
              <a:rPr b="0" i="1" lang="en-US"/>
              <a:t>Sex differences in preclinical control data</a:t>
            </a:r>
            <a:endParaRPr/>
          </a:p>
        </p:txBody>
      </p:sp>
      <p:sp>
        <p:nvSpPr>
          <p:cNvPr id="938" name="Google Shape;938;p7"/>
          <p:cNvSpPr txBox="1"/>
          <p:nvPr>
            <p:ph idx="1" type="subTitle"/>
          </p:nvPr>
        </p:nvSpPr>
        <p:spPr>
          <a:xfrm>
            <a:off x="2762401" y="3835057"/>
            <a:ext cx="8849279" cy="1326843"/>
          </a:xfrm>
          <a:prstGeom prst="rect">
            <a:avLst/>
          </a:prstGeom>
          <a:noFill/>
          <a:ln>
            <a:noFill/>
          </a:ln>
        </p:spPr>
        <p:txBody>
          <a:bodyPr anchorCtr="0" anchor="t" bIns="0" lIns="0" spcFirstLastPara="1" rIns="0" wrap="square" tIns="0">
            <a:normAutofit/>
          </a:bodyPr>
          <a:lstStyle/>
          <a:p>
            <a:pPr indent="0" lvl="0" marL="0" rtl="0" algn="l">
              <a:lnSpc>
                <a:spcPct val="120000"/>
              </a:lnSpc>
              <a:spcBef>
                <a:spcPts val="0"/>
              </a:spcBef>
              <a:spcAft>
                <a:spcPts val="0"/>
              </a:spcAft>
              <a:buSzPts val="2100"/>
              <a:buNone/>
            </a:pPr>
            <a:r>
              <a:rPr lang="en-US"/>
              <a:t>Barbara Füzi </a:t>
            </a:r>
            <a:endParaRPr/>
          </a:p>
          <a:p>
            <a:pPr indent="0" lvl="0" marL="0" rtl="0" algn="l">
              <a:lnSpc>
                <a:spcPct val="120000"/>
              </a:lnSpc>
              <a:spcBef>
                <a:spcPts val="667"/>
              </a:spcBef>
              <a:spcAft>
                <a:spcPts val="0"/>
              </a:spcAft>
              <a:buSzPts val="1467"/>
              <a:buNone/>
            </a:pPr>
            <a:r>
              <a:rPr lang="en-US" sz="1467">
                <a:solidFill>
                  <a:srgbClr val="0063A6"/>
                </a:solidFill>
                <a:latin typeface="Roboto"/>
                <a:ea typeface="Roboto"/>
                <a:cs typeface="Roboto"/>
                <a:sym typeface="Roboto"/>
              </a:rPr>
              <a:t>09.10.2025</a:t>
            </a:r>
            <a:endParaRPr/>
          </a:p>
          <a:p>
            <a:pPr indent="0" lvl="0" marL="0" rtl="0" algn="l">
              <a:lnSpc>
                <a:spcPct val="120000"/>
              </a:lnSpc>
              <a:spcBef>
                <a:spcPts val="667"/>
              </a:spcBef>
              <a:spcAft>
                <a:spcPts val="0"/>
              </a:spcAft>
              <a:buSzPts val="2133"/>
              <a:buNone/>
            </a:pPr>
            <a:r>
              <a:t/>
            </a:r>
            <a:endParaRPr/>
          </a:p>
        </p:txBody>
      </p:sp>
      <p:pic>
        <p:nvPicPr>
          <p:cNvPr descr="A black background with blue text&#10;&#10;AI-generated content may be incorrect." id="939" name="Google Shape;939;p7"/>
          <p:cNvPicPr preferRelativeResize="0"/>
          <p:nvPr/>
        </p:nvPicPr>
        <p:blipFill rotWithShape="1">
          <a:blip r:embed="rId3">
            <a:alphaModFix/>
          </a:blip>
          <a:srcRect b="0" l="0" r="0" t="0"/>
          <a:stretch/>
        </p:blipFill>
        <p:spPr>
          <a:xfrm>
            <a:off x="5667935" y="996928"/>
            <a:ext cx="5208494" cy="1398344"/>
          </a:xfrm>
          <a:prstGeom prst="rect">
            <a:avLst/>
          </a:prstGeom>
          <a:noFill/>
          <a:ln>
            <a:noFill/>
          </a:ln>
        </p:spPr>
      </p:pic>
      <p:pic>
        <p:nvPicPr>
          <p:cNvPr descr="Excellence Career Opportunities | BSC-CNS" id="940" name="Google Shape;940;p7"/>
          <p:cNvPicPr preferRelativeResize="0"/>
          <p:nvPr/>
        </p:nvPicPr>
        <p:blipFill rotWithShape="1">
          <a:blip r:embed="rId4">
            <a:alphaModFix/>
          </a:blip>
          <a:srcRect b="0" l="0" r="0" t="0"/>
          <a:stretch/>
        </p:blipFill>
        <p:spPr>
          <a:xfrm>
            <a:off x="10072689" y="5061837"/>
            <a:ext cx="900498" cy="287852"/>
          </a:xfrm>
          <a:prstGeom prst="rect">
            <a:avLst/>
          </a:prstGeom>
          <a:noFill/>
          <a:ln>
            <a:noFill/>
          </a:ln>
        </p:spPr>
      </p:pic>
      <p:pic>
        <p:nvPicPr>
          <p:cNvPr descr="Bioinfo4Women. Outstanding Young Female Bioinformaticians Programme |  BSC-CNS" id="941" name="Google Shape;941;p7"/>
          <p:cNvPicPr preferRelativeResize="0"/>
          <p:nvPr/>
        </p:nvPicPr>
        <p:blipFill rotWithShape="1">
          <a:blip r:embed="rId5">
            <a:alphaModFix/>
          </a:blip>
          <a:srcRect b="0" l="0" r="0" t="0"/>
          <a:stretch/>
        </p:blipFill>
        <p:spPr>
          <a:xfrm>
            <a:off x="10778692" y="4889380"/>
            <a:ext cx="1662443" cy="62674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5" name="Shape 945"/>
        <p:cNvGrpSpPr/>
        <p:nvPr/>
      </p:nvGrpSpPr>
      <p:grpSpPr>
        <a:xfrm>
          <a:off x="0" y="0"/>
          <a:ext cx="0" cy="0"/>
          <a:chOff x="0" y="0"/>
          <a:chExt cx="0" cy="0"/>
        </a:xfrm>
      </p:grpSpPr>
      <p:sp>
        <p:nvSpPr>
          <p:cNvPr id="946" name="Google Shape;946;p8"/>
          <p:cNvSpPr txBox="1"/>
          <p:nvPr>
            <p:ph type="title"/>
          </p:nvPr>
        </p:nvSpPr>
        <p:spPr>
          <a:xfrm>
            <a:off x="170329" y="249506"/>
            <a:ext cx="12153347"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4000"/>
              <a:buFont typeface="Archivo"/>
              <a:buNone/>
            </a:pPr>
            <a:r>
              <a:rPr lang="en-US" sz="4000"/>
              <a:t>VICT3R project</a:t>
            </a:r>
            <a:endParaRPr/>
          </a:p>
        </p:txBody>
      </p:sp>
      <p:sp>
        <p:nvSpPr>
          <p:cNvPr id="947" name="Google Shape;947;p8"/>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948" name="Google Shape;948;p8"/>
          <p:cNvPicPr preferRelativeResize="0"/>
          <p:nvPr/>
        </p:nvPicPr>
        <p:blipFill rotWithShape="1">
          <a:blip r:embed="rId3">
            <a:alphaModFix/>
          </a:blip>
          <a:srcRect b="0" l="0" r="0" t="0"/>
          <a:stretch/>
        </p:blipFill>
        <p:spPr>
          <a:xfrm>
            <a:off x="3370729" y="1339816"/>
            <a:ext cx="7723412" cy="4702396"/>
          </a:xfrm>
          <a:prstGeom prst="rect">
            <a:avLst/>
          </a:prstGeom>
          <a:noFill/>
          <a:ln>
            <a:noFill/>
          </a:ln>
        </p:spPr>
      </p:pic>
      <p:sp>
        <p:nvSpPr>
          <p:cNvPr id="949" name="Google Shape;949;p8"/>
          <p:cNvSpPr txBox="1"/>
          <p:nvPr/>
        </p:nvSpPr>
        <p:spPr>
          <a:xfrm>
            <a:off x="318923" y="2297926"/>
            <a:ext cx="2980089"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chivo"/>
                <a:ea typeface="Archivo"/>
                <a:cs typeface="Archivo"/>
                <a:sym typeface="Archivo"/>
              </a:rPr>
              <a:t>The project is dedicated to reducing animal use in toxicology research by developing </a:t>
            </a:r>
            <a:endParaRPr/>
          </a:p>
          <a:p>
            <a:pPr indent="0" lvl="0" marL="0" marR="0" rtl="0" algn="l">
              <a:spcBef>
                <a:spcPts val="0"/>
              </a:spcBef>
              <a:spcAft>
                <a:spcPts val="0"/>
              </a:spcAft>
              <a:buNone/>
            </a:pPr>
            <a:r>
              <a:rPr b="1" lang="en-US" sz="1800">
                <a:solidFill>
                  <a:schemeClr val="dk1"/>
                </a:solidFill>
                <a:latin typeface="Archivo"/>
                <a:ea typeface="Archivo"/>
                <a:cs typeface="Archivo"/>
                <a:sym typeface="Archivo"/>
              </a:rPr>
              <a:t>Virtual Control Groups (VCGs).</a:t>
            </a:r>
            <a:r>
              <a:rPr lang="en-US" sz="1800">
                <a:solidFill>
                  <a:schemeClr val="dk1"/>
                </a:solidFill>
                <a:latin typeface="Archivo"/>
                <a:ea typeface="Archivo"/>
                <a:cs typeface="Archivo"/>
                <a:sym typeface="Archivo"/>
              </a:rPr>
              <a:t> </a:t>
            </a:r>
            <a:endParaRPr/>
          </a:p>
        </p:txBody>
      </p:sp>
      <p:sp>
        <p:nvSpPr>
          <p:cNvPr id="950" name="Google Shape;950;p8"/>
          <p:cNvSpPr txBox="1"/>
          <p:nvPr/>
        </p:nvSpPr>
        <p:spPr>
          <a:xfrm>
            <a:off x="6327284" y="6127757"/>
            <a:ext cx="554815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Archivo"/>
                <a:ea typeface="Archivo"/>
                <a:cs typeface="Archivo"/>
                <a:sym typeface="Archivo"/>
              </a:rPr>
              <a:t>Adapted from Steger-Hartmann et al. 2020, ALTEX; https://doi.org/10.14573/altex.2001311</a:t>
            </a:r>
            <a:endParaRPr/>
          </a:p>
        </p:txBody>
      </p:sp>
      <p:pic>
        <p:nvPicPr>
          <p:cNvPr descr="Excellence Career Opportunities | BSC-CNS" id="951" name="Google Shape;951;p8"/>
          <p:cNvPicPr preferRelativeResize="0"/>
          <p:nvPr/>
        </p:nvPicPr>
        <p:blipFill rotWithShape="1">
          <a:blip r:embed="rId4">
            <a:alphaModFix/>
          </a:blip>
          <a:srcRect b="0" l="0" r="0" t="0"/>
          <a:stretch/>
        </p:blipFill>
        <p:spPr>
          <a:xfrm>
            <a:off x="9131395" y="6467580"/>
            <a:ext cx="900498" cy="287852"/>
          </a:xfrm>
          <a:prstGeom prst="rect">
            <a:avLst/>
          </a:prstGeom>
          <a:noFill/>
          <a:ln>
            <a:noFill/>
          </a:ln>
        </p:spPr>
      </p:pic>
      <p:pic>
        <p:nvPicPr>
          <p:cNvPr descr="Bioinfo4Women. Outstanding Young Female Bioinformaticians Programme |  BSC-CNS" id="952" name="Google Shape;952;p8"/>
          <p:cNvPicPr preferRelativeResize="0"/>
          <p:nvPr/>
        </p:nvPicPr>
        <p:blipFill rotWithShape="1">
          <a:blip r:embed="rId5">
            <a:alphaModFix/>
          </a:blip>
          <a:srcRect b="0" l="0" r="0" t="0"/>
          <a:stretch/>
        </p:blipFill>
        <p:spPr>
          <a:xfrm>
            <a:off x="9837398" y="6295123"/>
            <a:ext cx="1662443" cy="626741"/>
          </a:xfrm>
          <a:prstGeom prst="rect">
            <a:avLst/>
          </a:prstGeom>
          <a:noFill/>
          <a:ln>
            <a:noFill/>
          </a:ln>
        </p:spPr>
      </p:pic>
      <p:pic>
        <p:nvPicPr>
          <p:cNvPr descr="A black background with blue text&#10;&#10;AI-generated content may be incorrect." id="953" name="Google Shape;953;p8"/>
          <p:cNvPicPr preferRelativeResize="0"/>
          <p:nvPr/>
        </p:nvPicPr>
        <p:blipFill rotWithShape="1">
          <a:blip r:embed="rId6">
            <a:alphaModFix/>
          </a:blip>
          <a:srcRect b="0" l="0" r="0" t="0"/>
          <a:stretch/>
        </p:blipFill>
        <p:spPr>
          <a:xfrm>
            <a:off x="7873704" y="225059"/>
            <a:ext cx="2515382" cy="67531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7" name="Shape 957"/>
        <p:cNvGrpSpPr/>
        <p:nvPr/>
      </p:nvGrpSpPr>
      <p:grpSpPr>
        <a:xfrm>
          <a:off x="0" y="0"/>
          <a:ext cx="0" cy="0"/>
          <a:chOff x="0" y="0"/>
          <a:chExt cx="0" cy="0"/>
        </a:xfrm>
      </p:grpSpPr>
      <p:sp>
        <p:nvSpPr>
          <p:cNvPr id="958" name="Google Shape;958;p9"/>
          <p:cNvSpPr txBox="1"/>
          <p:nvPr>
            <p:ph type="title"/>
          </p:nvPr>
        </p:nvSpPr>
        <p:spPr>
          <a:xfrm>
            <a:off x="0" y="138577"/>
            <a:ext cx="12153347" cy="796800"/>
          </a:xfrm>
          <a:prstGeom prst="rect">
            <a:avLst/>
          </a:prstGeom>
          <a:noFill/>
          <a:ln>
            <a:noFill/>
          </a:ln>
        </p:spPr>
        <p:txBody>
          <a:bodyPr anchorCtr="0" anchor="ctr" bIns="0" lIns="0" spcFirstLastPara="1" rIns="0" wrap="square" tIns="0">
            <a:normAutofit/>
          </a:bodyPr>
          <a:lstStyle/>
          <a:p>
            <a:pPr indent="0" lvl="0" marL="0" rtl="0" algn="l">
              <a:lnSpc>
                <a:spcPct val="90000"/>
              </a:lnSpc>
              <a:spcBef>
                <a:spcPts val="0"/>
              </a:spcBef>
              <a:spcAft>
                <a:spcPts val="0"/>
              </a:spcAft>
              <a:buClr>
                <a:schemeClr val="dk1"/>
              </a:buClr>
              <a:buSzPts val="4000"/>
              <a:buFont typeface="Archivo"/>
              <a:buNone/>
            </a:pPr>
            <a:r>
              <a:rPr lang="en-US" sz="4000"/>
              <a:t>The Data</a:t>
            </a:r>
            <a:endParaRPr/>
          </a:p>
        </p:txBody>
      </p:sp>
      <p:sp>
        <p:nvSpPr>
          <p:cNvPr id="959" name="Google Shape;959;p9"/>
          <p:cNvSpPr txBox="1"/>
          <p:nvPr>
            <p:ph idx="12" type="sldNum"/>
          </p:nvPr>
        </p:nvSpPr>
        <p:spPr>
          <a:xfrm>
            <a:off x="10977600" y="6459523"/>
            <a:ext cx="729600" cy="394876"/>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960" name="Google Shape;960;p9"/>
          <p:cNvPicPr preferRelativeResize="0"/>
          <p:nvPr/>
        </p:nvPicPr>
        <p:blipFill rotWithShape="1">
          <a:blip r:embed="rId3">
            <a:alphaModFix/>
          </a:blip>
          <a:srcRect b="0" l="0" r="0" t="0"/>
          <a:stretch/>
        </p:blipFill>
        <p:spPr>
          <a:xfrm>
            <a:off x="1292645" y="968188"/>
            <a:ext cx="9262086" cy="5106614"/>
          </a:xfrm>
          <a:prstGeom prst="rect">
            <a:avLst/>
          </a:prstGeom>
          <a:noFill/>
          <a:ln>
            <a:noFill/>
          </a:ln>
        </p:spPr>
      </p:pic>
      <p:sp>
        <p:nvSpPr>
          <p:cNvPr id="961" name="Google Shape;961;p9"/>
          <p:cNvSpPr txBox="1"/>
          <p:nvPr/>
        </p:nvSpPr>
        <p:spPr>
          <a:xfrm>
            <a:off x="3372015" y="6074802"/>
            <a:ext cx="646634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Archivo"/>
                <a:ea typeface="Archivo"/>
                <a:cs typeface="Archivo"/>
                <a:sym typeface="Archivo"/>
              </a:rPr>
              <a:t>https://kops.uni-konstanz.de/server/api/core/bitstreams/7a7818b9-e1b8-4a2a-b643-b2f1a4eab689/content</a:t>
            </a:r>
            <a:endParaRPr/>
          </a:p>
        </p:txBody>
      </p:sp>
      <p:pic>
        <p:nvPicPr>
          <p:cNvPr descr="Excellence Career Opportunities | BSC-CNS" id="962" name="Google Shape;962;p9"/>
          <p:cNvPicPr preferRelativeResize="0"/>
          <p:nvPr/>
        </p:nvPicPr>
        <p:blipFill rotWithShape="1">
          <a:blip r:embed="rId4">
            <a:alphaModFix/>
          </a:blip>
          <a:srcRect b="0" l="0" r="0" t="0"/>
          <a:stretch/>
        </p:blipFill>
        <p:spPr>
          <a:xfrm>
            <a:off x="9131395" y="6467580"/>
            <a:ext cx="900498" cy="287852"/>
          </a:xfrm>
          <a:prstGeom prst="rect">
            <a:avLst/>
          </a:prstGeom>
          <a:noFill/>
          <a:ln>
            <a:noFill/>
          </a:ln>
        </p:spPr>
      </p:pic>
      <p:pic>
        <p:nvPicPr>
          <p:cNvPr descr="Bioinfo4Women. Outstanding Young Female Bioinformaticians Programme |  BSC-CNS" id="963" name="Google Shape;963;p9"/>
          <p:cNvPicPr preferRelativeResize="0"/>
          <p:nvPr/>
        </p:nvPicPr>
        <p:blipFill rotWithShape="1">
          <a:blip r:embed="rId5">
            <a:alphaModFix/>
          </a:blip>
          <a:srcRect b="0" l="0" r="0" t="0"/>
          <a:stretch/>
        </p:blipFill>
        <p:spPr>
          <a:xfrm>
            <a:off x="9837398" y="6295123"/>
            <a:ext cx="1662443" cy="626741"/>
          </a:xfrm>
          <a:prstGeom prst="rect">
            <a:avLst/>
          </a:prstGeom>
          <a:noFill/>
          <a:ln>
            <a:noFill/>
          </a:ln>
        </p:spPr>
      </p:pic>
      <p:pic>
        <p:nvPicPr>
          <p:cNvPr descr="A black background with blue text&#10;&#10;AI-generated content may be incorrect." id="964" name="Google Shape;964;p9"/>
          <p:cNvPicPr preferRelativeResize="0"/>
          <p:nvPr/>
        </p:nvPicPr>
        <p:blipFill rotWithShape="1">
          <a:blip r:embed="rId6">
            <a:alphaModFix/>
          </a:blip>
          <a:srcRect b="0" l="0" r="0" t="0"/>
          <a:stretch/>
        </p:blipFill>
        <p:spPr>
          <a:xfrm>
            <a:off x="7873704" y="225059"/>
            <a:ext cx="2515382" cy="67531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ibrotarget">
  <a:themeElements>
    <a:clrScheme name="VICT3R 1">
      <a:dk1>
        <a:srgbClr val="1D4966"/>
      </a:dk1>
      <a:lt1>
        <a:srgbClr val="FFFFFF"/>
      </a:lt1>
      <a:dk2>
        <a:srgbClr val="E5834B"/>
      </a:dk2>
      <a:lt2>
        <a:srgbClr val="E8ECEF"/>
      </a:lt2>
      <a:accent1>
        <a:srgbClr val="1D4966"/>
      </a:accent1>
      <a:accent2>
        <a:srgbClr val="2B6C98"/>
      </a:accent2>
      <a:accent3>
        <a:srgbClr val="3991CB"/>
      </a:accent3>
      <a:accent4>
        <a:srgbClr val="E5834B"/>
      </a:accent4>
      <a:accent5>
        <a:srgbClr val="FF9153"/>
      </a:accent5>
      <a:accent6>
        <a:srgbClr val="E8ECEF"/>
      </a:accent6>
      <a:hlink>
        <a:srgbClr val="E5834B"/>
      </a:hlink>
      <a:folHlink>
        <a:srgbClr val="E5AA8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2025-08-21T10:06:34Z</dcterms:created>
  <dc:creator>Barbara Fuzi</dc:creator>
</cp:coreProperties>
</file>